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3" r:id="rId3"/>
    <p:sldId id="274" r:id="rId4"/>
    <p:sldId id="275" r:id="rId5"/>
    <p:sldId id="259" r:id="rId6"/>
    <p:sldId id="277" r:id="rId7"/>
    <p:sldId id="276" r:id="rId8"/>
    <p:sldId id="278" r:id="rId9"/>
    <p:sldId id="270" r:id="rId10"/>
    <p:sldId id="279" r:id="rId11"/>
    <p:sldId id="283" r:id="rId12"/>
    <p:sldId id="282" r:id="rId13"/>
    <p:sldId id="260" r:id="rId14"/>
    <p:sldId id="261" r:id="rId15"/>
    <p:sldId id="262" r:id="rId16"/>
    <p:sldId id="281"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5"/>
    <p:restoredTop sz="96197"/>
  </p:normalViewPr>
  <p:slideViewPr>
    <p:cSldViewPr snapToGrid="0" snapToObjects="1">
      <p:cViewPr varScale="1">
        <p:scale>
          <a:sx n="115" d="100"/>
          <a:sy n="115" d="100"/>
        </p:scale>
        <p:origin x="24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FEFE2-28E1-614F-8808-739BE7EE98AC}"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en-US"/>
        </a:p>
      </dgm:t>
    </dgm:pt>
    <dgm:pt modelId="{09779C1E-B94D-E946-B606-FE428AAC5F8F}">
      <dgm:prSet phldrT="[Text]"/>
      <dgm:spPr/>
      <dgm:t>
        <a:bodyPr/>
        <a:lstStyle/>
        <a:p>
          <a:r>
            <a:rPr lang="en-US"/>
            <a:t>A</a:t>
          </a:r>
        </a:p>
      </dgm:t>
    </dgm:pt>
    <dgm:pt modelId="{533023A9-9A89-FD44-BBE7-F792A31933B4}" type="parTrans" cxnId="{3FA35601-0CA7-0841-9217-92DB49087149}">
      <dgm:prSet/>
      <dgm:spPr/>
      <dgm:t>
        <a:bodyPr/>
        <a:lstStyle/>
        <a:p>
          <a:endParaRPr lang="en-US"/>
        </a:p>
      </dgm:t>
    </dgm:pt>
    <dgm:pt modelId="{8C8701F1-D8C3-104A-9C7D-BE9A90F761EA}" type="sibTrans" cxnId="{3FA35601-0CA7-0841-9217-92DB49087149}">
      <dgm:prSet/>
      <dgm:spPr/>
      <dgm:t>
        <a:bodyPr/>
        <a:lstStyle/>
        <a:p>
          <a:endParaRPr lang="en-US"/>
        </a:p>
      </dgm:t>
    </dgm:pt>
    <dgm:pt modelId="{EE065F78-D6E1-B043-8B83-55FA1008E416}" type="asst">
      <dgm:prSet phldrT="[Text]"/>
      <dgm:spPr/>
      <dgm:t>
        <a:bodyPr/>
        <a:lstStyle/>
        <a:p>
          <a:r>
            <a:rPr lang="en-US"/>
            <a:t>B</a:t>
          </a:r>
        </a:p>
      </dgm:t>
    </dgm:pt>
    <dgm:pt modelId="{9E74A96E-04CA-5D41-95BA-6384BFC0EC0E}" type="parTrans" cxnId="{69F73371-11AB-534A-8032-C21BD942A5F5}">
      <dgm:prSet/>
      <dgm:spPr/>
      <dgm:t>
        <a:bodyPr/>
        <a:lstStyle/>
        <a:p>
          <a:endParaRPr lang="en-US"/>
        </a:p>
      </dgm:t>
    </dgm:pt>
    <dgm:pt modelId="{E385D814-3E09-0146-970C-EA587CA79208}" type="sibTrans" cxnId="{69F73371-11AB-534A-8032-C21BD942A5F5}">
      <dgm:prSet/>
      <dgm:spPr/>
      <dgm:t>
        <a:bodyPr/>
        <a:lstStyle/>
        <a:p>
          <a:endParaRPr lang="en-US"/>
        </a:p>
      </dgm:t>
    </dgm:pt>
    <dgm:pt modelId="{0A12A26E-6D88-0248-9D74-E45754D9753B}">
      <dgm:prSet phldrT="[Text]"/>
      <dgm:spPr/>
      <dgm:t>
        <a:bodyPr/>
        <a:lstStyle/>
        <a:p>
          <a:r>
            <a:rPr lang="en-US"/>
            <a:t>C</a:t>
          </a:r>
        </a:p>
      </dgm:t>
    </dgm:pt>
    <dgm:pt modelId="{768F220E-90F1-EC49-AFA6-E4411E0AE913}" type="parTrans" cxnId="{BF15E10E-9B3B-1047-9532-8A64D132DF98}">
      <dgm:prSet/>
      <dgm:spPr/>
      <dgm:t>
        <a:bodyPr/>
        <a:lstStyle/>
        <a:p>
          <a:endParaRPr lang="en-US"/>
        </a:p>
      </dgm:t>
    </dgm:pt>
    <dgm:pt modelId="{CA7951A5-1CA4-4243-9486-00E77BAB8416}" type="sibTrans" cxnId="{BF15E10E-9B3B-1047-9532-8A64D132DF98}">
      <dgm:prSet/>
      <dgm:spPr/>
      <dgm:t>
        <a:bodyPr/>
        <a:lstStyle/>
        <a:p>
          <a:pPr algn="ctr"/>
          <a:endParaRPr lang="en-US"/>
        </a:p>
      </dgm:t>
    </dgm:pt>
    <dgm:pt modelId="{34379A1E-B32A-A842-9667-AACCDD56AA8C}">
      <dgm:prSet phldrT="[Text]"/>
      <dgm:spPr/>
      <dgm:t>
        <a:bodyPr/>
        <a:lstStyle/>
        <a:p>
          <a:r>
            <a:rPr lang="en-US"/>
            <a:t>C</a:t>
          </a:r>
        </a:p>
      </dgm:t>
    </dgm:pt>
    <dgm:pt modelId="{5CD03E68-52A7-0E46-9238-6744CC536239}" type="parTrans" cxnId="{91508340-7E17-2848-9065-4D6A4F449762}">
      <dgm:prSet/>
      <dgm:spPr/>
      <dgm:t>
        <a:bodyPr/>
        <a:lstStyle/>
        <a:p>
          <a:endParaRPr lang="en-US"/>
        </a:p>
      </dgm:t>
    </dgm:pt>
    <dgm:pt modelId="{338CCAFB-0FC7-0143-85B7-A95E2D364464}" type="sibTrans" cxnId="{91508340-7E17-2848-9065-4D6A4F449762}">
      <dgm:prSet/>
      <dgm:spPr/>
      <dgm:t>
        <a:bodyPr/>
        <a:lstStyle/>
        <a:p>
          <a:pPr algn="ctr"/>
          <a:endParaRPr lang="en-US"/>
        </a:p>
      </dgm:t>
    </dgm:pt>
    <dgm:pt modelId="{11913559-90DA-214C-9208-074BB442E2C3}">
      <dgm:prSet phldrT="[Text]"/>
      <dgm:spPr/>
      <dgm:t>
        <a:bodyPr/>
        <a:lstStyle/>
        <a:p>
          <a:r>
            <a:rPr lang="en-US"/>
            <a:t>C</a:t>
          </a:r>
        </a:p>
      </dgm:t>
    </dgm:pt>
    <dgm:pt modelId="{7CC476E9-788C-B242-A617-FB216A868861}" type="parTrans" cxnId="{82E58AF8-7EB0-4D48-AE03-FF4114A5CBEE}">
      <dgm:prSet/>
      <dgm:spPr/>
      <dgm:t>
        <a:bodyPr/>
        <a:lstStyle/>
        <a:p>
          <a:endParaRPr lang="en-US"/>
        </a:p>
      </dgm:t>
    </dgm:pt>
    <dgm:pt modelId="{E306E2B8-CB8F-8345-806D-6E3045B2FA5E}" type="sibTrans" cxnId="{82E58AF8-7EB0-4D48-AE03-FF4114A5CBEE}">
      <dgm:prSet/>
      <dgm:spPr/>
      <dgm:t>
        <a:bodyPr/>
        <a:lstStyle/>
        <a:p>
          <a:pPr algn="ctr"/>
          <a:endParaRPr lang="en-US"/>
        </a:p>
      </dgm:t>
    </dgm:pt>
    <dgm:pt modelId="{C4ABE180-80EE-5841-B5C2-B99A0D4365DB}">
      <dgm:prSet/>
      <dgm:spPr/>
      <dgm:t>
        <a:bodyPr/>
        <a:lstStyle/>
        <a:p>
          <a:r>
            <a:rPr lang="en-US"/>
            <a:t>D</a:t>
          </a:r>
        </a:p>
      </dgm:t>
    </dgm:pt>
    <dgm:pt modelId="{AE6CB4BB-2B96-EB49-B5B1-1D72F3F8998D}" type="parTrans" cxnId="{D5FD6AF1-9130-3B4E-9838-B5E9A4501C00}">
      <dgm:prSet/>
      <dgm:spPr/>
      <dgm:t>
        <a:bodyPr/>
        <a:lstStyle/>
        <a:p>
          <a:endParaRPr lang="en-US"/>
        </a:p>
      </dgm:t>
    </dgm:pt>
    <dgm:pt modelId="{07B40134-494B-D142-AC4A-5C831E5E70FC}" type="sibTrans" cxnId="{D5FD6AF1-9130-3B4E-9838-B5E9A4501C00}">
      <dgm:prSet/>
      <dgm:spPr/>
      <dgm:t>
        <a:bodyPr/>
        <a:lstStyle/>
        <a:p>
          <a:endParaRPr lang="en-US"/>
        </a:p>
      </dgm:t>
    </dgm:pt>
    <dgm:pt modelId="{5879D7C9-DA3E-EF45-8D3C-92F6DAB15A95}">
      <dgm:prSet/>
      <dgm:spPr/>
      <dgm:t>
        <a:bodyPr/>
        <a:lstStyle/>
        <a:p>
          <a:r>
            <a:rPr lang="en-US"/>
            <a:t>D</a:t>
          </a:r>
        </a:p>
      </dgm:t>
    </dgm:pt>
    <dgm:pt modelId="{7305E167-3D25-4640-BD11-458CE77374A6}" type="parTrans" cxnId="{192F3C1B-F921-AE43-A571-B826FA9D1D1C}">
      <dgm:prSet/>
      <dgm:spPr/>
      <dgm:t>
        <a:bodyPr/>
        <a:lstStyle/>
        <a:p>
          <a:endParaRPr lang="en-US"/>
        </a:p>
      </dgm:t>
    </dgm:pt>
    <dgm:pt modelId="{35027EBC-A89D-014A-9003-DA5C9465B117}" type="sibTrans" cxnId="{192F3C1B-F921-AE43-A571-B826FA9D1D1C}">
      <dgm:prSet/>
      <dgm:spPr/>
      <dgm:t>
        <a:bodyPr/>
        <a:lstStyle/>
        <a:p>
          <a:endParaRPr lang="en-US"/>
        </a:p>
      </dgm:t>
    </dgm:pt>
    <dgm:pt modelId="{61E12555-1039-0248-8DA8-5FBFA21CBD13}">
      <dgm:prSet/>
      <dgm:spPr/>
      <dgm:t>
        <a:bodyPr/>
        <a:lstStyle/>
        <a:p>
          <a:r>
            <a:rPr lang="en-US"/>
            <a:t>D</a:t>
          </a:r>
        </a:p>
      </dgm:t>
    </dgm:pt>
    <dgm:pt modelId="{4EBDD19A-03E3-1540-9931-C6E29CE64A05}" type="parTrans" cxnId="{417606E8-AE26-1C4A-8644-5C8B84EB7C39}">
      <dgm:prSet/>
      <dgm:spPr/>
      <dgm:t>
        <a:bodyPr/>
        <a:lstStyle/>
        <a:p>
          <a:endParaRPr lang="en-US"/>
        </a:p>
      </dgm:t>
    </dgm:pt>
    <dgm:pt modelId="{6694D8D4-4D6C-E942-AD0E-B53DFAD8398D}" type="sibTrans" cxnId="{417606E8-AE26-1C4A-8644-5C8B84EB7C39}">
      <dgm:prSet/>
      <dgm:spPr/>
      <dgm:t>
        <a:bodyPr/>
        <a:lstStyle/>
        <a:p>
          <a:endParaRPr lang="en-US"/>
        </a:p>
      </dgm:t>
    </dgm:pt>
    <dgm:pt modelId="{89C402BF-CB45-7140-A4E7-5949EC6F7449}">
      <dgm:prSet/>
      <dgm:spPr/>
      <dgm:t>
        <a:bodyPr/>
        <a:lstStyle/>
        <a:p>
          <a:r>
            <a:rPr lang="en-US"/>
            <a:t>D</a:t>
          </a:r>
        </a:p>
      </dgm:t>
    </dgm:pt>
    <dgm:pt modelId="{A89A5AF0-ADC0-CD44-88A8-826A4702E537}" type="parTrans" cxnId="{123939B2-EAB0-1142-8F4E-B5698BB9DAAA}">
      <dgm:prSet/>
      <dgm:spPr/>
      <dgm:t>
        <a:bodyPr/>
        <a:lstStyle/>
        <a:p>
          <a:endParaRPr lang="en-US"/>
        </a:p>
      </dgm:t>
    </dgm:pt>
    <dgm:pt modelId="{A75B74DC-BCE0-CE48-BB0E-925352A4FC2A}" type="sibTrans" cxnId="{123939B2-EAB0-1142-8F4E-B5698BB9DAAA}">
      <dgm:prSet/>
      <dgm:spPr/>
      <dgm:t>
        <a:bodyPr/>
        <a:lstStyle/>
        <a:p>
          <a:endParaRPr lang="en-US"/>
        </a:p>
      </dgm:t>
    </dgm:pt>
    <dgm:pt modelId="{F1DB0071-4798-354B-BFC9-BA9AF4D3ADE2}" type="pres">
      <dgm:prSet presAssocID="{545FEFE2-28E1-614F-8808-739BE7EE98AC}" presName="hierChild1" presStyleCnt="0">
        <dgm:presLayoutVars>
          <dgm:orgChart val="1"/>
          <dgm:chPref val="1"/>
          <dgm:dir/>
          <dgm:animOne val="branch"/>
          <dgm:animLvl val="lvl"/>
          <dgm:resizeHandles/>
        </dgm:presLayoutVars>
      </dgm:prSet>
      <dgm:spPr/>
    </dgm:pt>
    <dgm:pt modelId="{EBE16B50-9C28-834F-AC05-C102E4F7AE51}" type="pres">
      <dgm:prSet presAssocID="{09779C1E-B94D-E946-B606-FE428AAC5F8F}" presName="hierRoot1" presStyleCnt="0">
        <dgm:presLayoutVars>
          <dgm:hierBranch val="init"/>
        </dgm:presLayoutVars>
      </dgm:prSet>
      <dgm:spPr/>
    </dgm:pt>
    <dgm:pt modelId="{B1FDE451-A7B8-8447-9DFB-9E109E148205}" type="pres">
      <dgm:prSet presAssocID="{09779C1E-B94D-E946-B606-FE428AAC5F8F}" presName="rootComposite1" presStyleCnt="0"/>
      <dgm:spPr/>
    </dgm:pt>
    <dgm:pt modelId="{FA379CEA-7AB7-1E49-8947-75BD827670BD}" type="pres">
      <dgm:prSet presAssocID="{09779C1E-B94D-E946-B606-FE428AAC5F8F}" presName="rootText1" presStyleLbl="node0" presStyleIdx="0" presStyleCnt="1">
        <dgm:presLayoutVars>
          <dgm:chMax/>
          <dgm:chPref val="3"/>
        </dgm:presLayoutVars>
      </dgm:prSet>
      <dgm:spPr/>
    </dgm:pt>
    <dgm:pt modelId="{923CA102-22E1-674F-8FF1-CEC85D0F33E8}" type="pres">
      <dgm:prSet presAssocID="{09779C1E-B94D-E946-B606-FE428AAC5F8F}" presName="titleText1" presStyleLbl="fgAcc0" presStyleIdx="0" presStyleCnt="1">
        <dgm:presLayoutVars>
          <dgm:chMax val="0"/>
          <dgm:chPref val="0"/>
        </dgm:presLayoutVars>
      </dgm:prSet>
      <dgm:spPr/>
    </dgm:pt>
    <dgm:pt modelId="{C2C67258-5B70-704A-8CF1-BA137CF5737B}" type="pres">
      <dgm:prSet presAssocID="{09779C1E-B94D-E946-B606-FE428AAC5F8F}" presName="rootConnector1" presStyleLbl="node1" presStyleIdx="0" presStyleCnt="7"/>
      <dgm:spPr/>
    </dgm:pt>
    <dgm:pt modelId="{F479C6C9-7463-D841-8B35-90E2E92761F6}" type="pres">
      <dgm:prSet presAssocID="{09779C1E-B94D-E946-B606-FE428AAC5F8F}" presName="hierChild2" presStyleCnt="0"/>
      <dgm:spPr/>
    </dgm:pt>
    <dgm:pt modelId="{EB39B931-AF92-BC42-B3CC-AC9EE2D3066C}" type="pres">
      <dgm:prSet presAssocID="{768F220E-90F1-EC49-AFA6-E4411E0AE913}" presName="Name37" presStyleLbl="parChTrans1D2" presStyleIdx="0" presStyleCnt="4"/>
      <dgm:spPr/>
    </dgm:pt>
    <dgm:pt modelId="{A87E730D-B447-7247-B252-822F29B371E4}" type="pres">
      <dgm:prSet presAssocID="{0A12A26E-6D88-0248-9D74-E45754D9753B}" presName="hierRoot2" presStyleCnt="0">
        <dgm:presLayoutVars>
          <dgm:hierBranch val="init"/>
        </dgm:presLayoutVars>
      </dgm:prSet>
      <dgm:spPr/>
    </dgm:pt>
    <dgm:pt modelId="{1FCDFE5D-5C39-1E48-9587-0853BA310543}" type="pres">
      <dgm:prSet presAssocID="{0A12A26E-6D88-0248-9D74-E45754D9753B}" presName="rootComposite" presStyleCnt="0"/>
      <dgm:spPr/>
    </dgm:pt>
    <dgm:pt modelId="{0AB6F799-B3FB-294A-A15E-BFDEB4B76FF9}" type="pres">
      <dgm:prSet presAssocID="{0A12A26E-6D88-0248-9D74-E45754D9753B}" presName="rootText" presStyleLbl="node1" presStyleIdx="0" presStyleCnt="7">
        <dgm:presLayoutVars>
          <dgm:chMax/>
          <dgm:chPref val="3"/>
        </dgm:presLayoutVars>
      </dgm:prSet>
      <dgm:spPr/>
    </dgm:pt>
    <dgm:pt modelId="{F5BA0A2E-6DC8-6A41-8573-73BDB665F5F9}" type="pres">
      <dgm:prSet presAssocID="{0A12A26E-6D88-0248-9D74-E45754D9753B}" presName="titleText2" presStyleLbl="fgAcc1" presStyleIdx="0" presStyleCnt="7">
        <dgm:presLayoutVars>
          <dgm:chMax val="0"/>
          <dgm:chPref val="0"/>
        </dgm:presLayoutVars>
      </dgm:prSet>
      <dgm:spPr/>
    </dgm:pt>
    <dgm:pt modelId="{AFF0A7E5-AD5F-0E41-A9E8-C8BE50BA8E8D}" type="pres">
      <dgm:prSet presAssocID="{0A12A26E-6D88-0248-9D74-E45754D9753B}" presName="rootConnector" presStyleLbl="node2" presStyleIdx="0" presStyleCnt="0"/>
      <dgm:spPr/>
    </dgm:pt>
    <dgm:pt modelId="{221D8B73-4514-F846-9D7E-49E750DD1F82}" type="pres">
      <dgm:prSet presAssocID="{0A12A26E-6D88-0248-9D74-E45754D9753B}" presName="hierChild4" presStyleCnt="0"/>
      <dgm:spPr/>
    </dgm:pt>
    <dgm:pt modelId="{14F84693-779B-6342-9289-0FCC721C56F3}" type="pres">
      <dgm:prSet presAssocID="{4EBDD19A-03E3-1540-9931-C6E29CE64A05}" presName="Name37" presStyleLbl="parChTrans1D3" presStyleIdx="0" presStyleCnt="4"/>
      <dgm:spPr/>
    </dgm:pt>
    <dgm:pt modelId="{00241087-7B61-3948-BF57-995731AB8ABF}" type="pres">
      <dgm:prSet presAssocID="{61E12555-1039-0248-8DA8-5FBFA21CBD13}" presName="hierRoot2" presStyleCnt="0">
        <dgm:presLayoutVars>
          <dgm:hierBranch val="init"/>
        </dgm:presLayoutVars>
      </dgm:prSet>
      <dgm:spPr/>
    </dgm:pt>
    <dgm:pt modelId="{BCE8B229-332B-3044-BA37-47FFE0AD7FD8}" type="pres">
      <dgm:prSet presAssocID="{61E12555-1039-0248-8DA8-5FBFA21CBD13}" presName="rootComposite" presStyleCnt="0"/>
      <dgm:spPr/>
    </dgm:pt>
    <dgm:pt modelId="{EC030F1E-E02F-3049-8A93-E6A215F9D2A5}" type="pres">
      <dgm:prSet presAssocID="{61E12555-1039-0248-8DA8-5FBFA21CBD13}" presName="rootText" presStyleLbl="node1" presStyleIdx="1" presStyleCnt="7">
        <dgm:presLayoutVars>
          <dgm:chMax/>
          <dgm:chPref val="3"/>
        </dgm:presLayoutVars>
      </dgm:prSet>
      <dgm:spPr/>
    </dgm:pt>
    <dgm:pt modelId="{3C63495E-5EBC-0640-9072-8C8C40C22DEE}" type="pres">
      <dgm:prSet presAssocID="{61E12555-1039-0248-8DA8-5FBFA21CBD13}" presName="titleText2" presStyleLbl="fgAcc1" presStyleIdx="1" presStyleCnt="7">
        <dgm:presLayoutVars>
          <dgm:chMax val="0"/>
          <dgm:chPref val="0"/>
        </dgm:presLayoutVars>
      </dgm:prSet>
      <dgm:spPr/>
    </dgm:pt>
    <dgm:pt modelId="{E64D518C-0C94-B445-9459-C61E8C0F1B64}" type="pres">
      <dgm:prSet presAssocID="{61E12555-1039-0248-8DA8-5FBFA21CBD13}" presName="rootConnector" presStyleLbl="node3" presStyleIdx="0" presStyleCnt="0"/>
      <dgm:spPr/>
    </dgm:pt>
    <dgm:pt modelId="{13D96FA3-7A24-DA41-9E29-0142EBDD85B6}" type="pres">
      <dgm:prSet presAssocID="{61E12555-1039-0248-8DA8-5FBFA21CBD13}" presName="hierChild4" presStyleCnt="0"/>
      <dgm:spPr/>
    </dgm:pt>
    <dgm:pt modelId="{EC25CAFD-5688-C44D-AFD6-2C1B4E8CEB71}" type="pres">
      <dgm:prSet presAssocID="{61E12555-1039-0248-8DA8-5FBFA21CBD13}" presName="hierChild5" presStyleCnt="0"/>
      <dgm:spPr/>
    </dgm:pt>
    <dgm:pt modelId="{A7B74328-825E-6047-81A2-162FF4890276}" type="pres">
      <dgm:prSet presAssocID="{A89A5AF0-ADC0-CD44-88A8-826A4702E537}" presName="Name37" presStyleLbl="parChTrans1D3" presStyleIdx="1" presStyleCnt="4"/>
      <dgm:spPr/>
    </dgm:pt>
    <dgm:pt modelId="{F79EFE0C-C87A-EF49-939C-A9B641E41461}" type="pres">
      <dgm:prSet presAssocID="{89C402BF-CB45-7140-A4E7-5949EC6F7449}" presName="hierRoot2" presStyleCnt="0">
        <dgm:presLayoutVars>
          <dgm:hierBranch val="init"/>
        </dgm:presLayoutVars>
      </dgm:prSet>
      <dgm:spPr/>
    </dgm:pt>
    <dgm:pt modelId="{BBAAAE33-2665-7D4C-8BA7-5B3838087569}" type="pres">
      <dgm:prSet presAssocID="{89C402BF-CB45-7140-A4E7-5949EC6F7449}" presName="rootComposite" presStyleCnt="0"/>
      <dgm:spPr/>
    </dgm:pt>
    <dgm:pt modelId="{64F36A32-D4BD-474C-86B4-AAF3F30AEFED}" type="pres">
      <dgm:prSet presAssocID="{89C402BF-CB45-7140-A4E7-5949EC6F7449}" presName="rootText" presStyleLbl="node1" presStyleIdx="2" presStyleCnt="7">
        <dgm:presLayoutVars>
          <dgm:chMax/>
          <dgm:chPref val="3"/>
        </dgm:presLayoutVars>
      </dgm:prSet>
      <dgm:spPr/>
    </dgm:pt>
    <dgm:pt modelId="{171BD07F-9C4E-7245-926D-17A9B9A63379}" type="pres">
      <dgm:prSet presAssocID="{89C402BF-CB45-7140-A4E7-5949EC6F7449}" presName="titleText2" presStyleLbl="fgAcc1" presStyleIdx="2" presStyleCnt="7">
        <dgm:presLayoutVars>
          <dgm:chMax val="0"/>
          <dgm:chPref val="0"/>
        </dgm:presLayoutVars>
      </dgm:prSet>
      <dgm:spPr/>
    </dgm:pt>
    <dgm:pt modelId="{FAC62249-3B3F-6240-BAD1-805F68AB5036}" type="pres">
      <dgm:prSet presAssocID="{89C402BF-CB45-7140-A4E7-5949EC6F7449}" presName="rootConnector" presStyleLbl="node3" presStyleIdx="0" presStyleCnt="0"/>
      <dgm:spPr/>
    </dgm:pt>
    <dgm:pt modelId="{3CBC01A6-2754-C845-9CF5-D7E1032B463E}" type="pres">
      <dgm:prSet presAssocID="{89C402BF-CB45-7140-A4E7-5949EC6F7449}" presName="hierChild4" presStyleCnt="0"/>
      <dgm:spPr/>
    </dgm:pt>
    <dgm:pt modelId="{2B51E347-5B1D-4C4A-BD10-A35875085748}" type="pres">
      <dgm:prSet presAssocID="{89C402BF-CB45-7140-A4E7-5949EC6F7449}" presName="hierChild5" presStyleCnt="0"/>
      <dgm:spPr/>
    </dgm:pt>
    <dgm:pt modelId="{08292144-A976-104B-BCC7-B8BADA16F62C}" type="pres">
      <dgm:prSet presAssocID="{0A12A26E-6D88-0248-9D74-E45754D9753B}" presName="hierChild5" presStyleCnt="0"/>
      <dgm:spPr/>
    </dgm:pt>
    <dgm:pt modelId="{821652D2-D8AC-DC4E-9D27-7E828DC35B2A}" type="pres">
      <dgm:prSet presAssocID="{5CD03E68-52A7-0E46-9238-6744CC536239}" presName="Name37" presStyleLbl="parChTrans1D2" presStyleIdx="1" presStyleCnt="4"/>
      <dgm:spPr/>
    </dgm:pt>
    <dgm:pt modelId="{3A619DAF-24D5-384E-92C1-64B3854573C3}" type="pres">
      <dgm:prSet presAssocID="{34379A1E-B32A-A842-9667-AACCDD56AA8C}" presName="hierRoot2" presStyleCnt="0">
        <dgm:presLayoutVars>
          <dgm:hierBranch val="init"/>
        </dgm:presLayoutVars>
      </dgm:prSet>
      <dgm:spPr/>
    </dgm:pt>
    <dgm:pt modelId="{5A538654-BFEA-3A47-8281-2CE1860CA7C1}" type="pres">
      <dgm:prSet presAssocID="{34379A1E-B32A-A842-9667-AACCDD56AA8C}" presName="rootComposite" presStyleCnt="0"/>
      <dgm:spPr/>
    </dgm:pt>
    <dgm:pt modelId="{C01D71E2-B811-C040-A5C6-4655313CB9C7}" type="pres">
      <dgm:prSet presAssocID="{34379A1E-B32A-A842-9667-AACCDD56AA8C}" presName="rootText" presStyleLbl="node1" presStyleIdx="3" presStyleCnt="7">
        <dgm:presLayoutVars>
          <dgm:chMax/>
          <dgm:chPref val="3"/>
        </dgm:presLayoutVars>
      </dgm:prSet>
      <dgm:spPr/>
    </dgm:pt>
    <dgm:pt modelId="{42A24E60-EEE3-F44A-B838-169FFBD779D5}" type="pres">
      <dgm:prSet presAssocID="{34379A1E-B32A-A842-9667-AACCDD56AA8C}" presName="titleText2" presStyleLbl="fgAcc1" presStyleIdx="3" presStyleCnt="7">
        <dgm:presLayoutVars>
          <dgm:chMax val="0"/>
          <dgm:chPref val="0"/>
        </dgm:presLayoutVars>
      </dgm:prSet>
      <dgm:spPr/>
    </dgm:pt>
    <dgm:pt modelId="{EAC98770-CBE0-0D4E-B3B5-90EDAA0DEF6B}" type="pres">
      <dgm:prSet presAssocID="{34379A1E-B32A-A842-9667-AACCDD56AA8C}" presName="rootConnector" presStyleLbl="node2" presStyleIdx="0" presStyleCnt="0"/>
      <dgm:spPr/>
    </dgm:pt>
    <dgm:pt modelId="{FD527C7B-31DB-FE42-A800-49A3922F4350}" type="pres">
      <dgm:prSet presAssocID="{34379A1E-B32A-A842-9667-AACCDD56AA8C}" presName="hierChild4" presStyleCnt="0"/>
      <dgm:spPr/>
    </dgm:pt>
    <dgm:pt modelId="{0A4218C3-D229-634A-829F-3F13F250827C}" type="pres">
      <dgm:prSet presAssocID="{7305E167-3D25-4640-BD11-458CE77374A6}" presName="Name37" presStyleLbl="parChTrans1D3" presStyleIdx="2" presStyleCnt="4"/>
      <dgm:spPr/>
    </dgm:pt>
    <dgm:pt modelId="{91293179-39EB-3541-BE29-9DBAE68F6E23}" type="pres">
      <dgm:prSet presAssocID="{5879D7C9-DA3E-EF45-8D3C-92F6DAB15A95}" presName="hierRoot2" presStyleCnt="0">
        <dgm:presLayoutVars>
          <dgm:hierBranch val="init"/>
        </dgm:presLayoutVars>
      </dgm:prSet>
      <dgm:spPr/>
    </dgm:pt>
    <dgm:pt modelId="{D51D49E4-705C-C14F-9AFB-E8BF8CA21FB7}" type="pres">
      <dgm:prSet presAssocID="{5879D7C9-DA3E-EF45-8D3C-92F6DAB15A95}" presName="rootComposite" presStyleCnt="0"/>
      <dgm:spPr/>
    </dgm:pt>
    <dgm:pt modelId="{03B4CE3E-72E5-6B49-9EB1-8C6C6FC491AD}" type="pres">
      <dgm:prSet presAssocID="{5879D7C9-DA3E-EF45-8D3C-92F6DAB15A95}" presName="rootText" presStyleLbl="node1" presStyleIdx="4" presStyleCnt="7">
        <dgm:presLayoutVars>
          <dgm:chMax/>
          <dgm:chPref val="3"/>
        </dgm:presLayoutVars>
      </dgm:prSet>
      <dgm:spPr/>
    </dgm:pt>
    <dgm:pt modelId="{E41B61D7-BA81-CE4E-8061-070361A10A15}" type="pres">
      <dgm:prSet presAssocID="{5879D7C9-DA3E-EF45-8D3C-92F6DAB15A95}" presName="titleText2" presStyleLbl="fgAcc1" presStyleIdx="4" presStyleCnt="7">
        <dgm:presLayoutVars>
          <dgm:chMax val="0"/>
          <dgm:chPref val="0"/>
        </dgm:presLayoutVars>
      </dgm:prSet>
      <dgm:spPr/>
    </dgm:pt>
    <dgm:pt modelId="{409F2310-BA93-D14B-9126-BC0D28BBE6E1}" type="pres">
      <dgm:prSet presAssocID="{5879D7C9-DA3E-EF45-8D3C-92F6DAB15A95}" presName="rootConnector" presStyleLbl="node3" presStyleIdx="0" presStyleCnt="0"/>
      <dgm:spPr/>
    </dgm:pt>
    <dgm:pt modelId="{9A35AF76-432B-6F43-A1A8-7F09C8789651}" type="pres">
      <dgm:prSet presAssocID="{5879D7C9-DA3E-EF45-8D3C-92F6DAB15A95}" presName="hierChild4" presStyleCnt="0"/>
      <dgm:spPr/>
    </dgm:pt>
    <dgm:pt modelId="{921F22AE-3E24-7749-8362-1ADDA0114E03}" type="pres">
      <dgm:prSet presAssocID="{5879D7C9-DA3E-EF45-8D3C-92F6DAB15A95}" presName="hierChild5" presStyleCnt="0"/>
      <dgm:spPr/>
    </dgm:pt>
    <dgm:pt modelId="{1BDE5ED1-55EB-FC4A-8EA6-58EB8E55E31B}" type="pres">
      <dgm:prSet presAssocID="{34379A1E-B32A-A842-9667-AACCDD56AA8C}" presName="hierChild5" presStyleCnt="0"/>
      <dgm:spPr/>
    </dgm:pt>
    <dgm:pt modelId="{BD2E8649-D4DD-404A-B6B7-E3CE92649EF3}" type="pres">
      <dgm:prSet presAssocID="{7CC476E9-788C-B242-A617-FB216A868861}" presName="Name37" presStyleLbl="parChTrans1D2" presStyleIdx="2" presStyleCnt="4"/>
      <dgm:spPr/>
    </dgm:pt>
    <dgm:pt modelId="{37265227-2987-DB49-AE07-6985E845C4F2}" type="pres">
      <dgm:prSet presAssocID="{11913559-90DA-214C-9208-074BB442E2C3}" presName="hierRoot2" presStyleCnt="0">
        <dgm:presLayoutVars>
          <dgm:hierBranch val="init"/>
        </dgm:presLayoutVars>
      </dgm:prSet>
      <dgm:spPr/>
    </dgm:pt>
    <dgm:pt modelId="{766B0966-80C3-A743-9A01-42FE688647D5}" type="pres">
      <dgm:prSet presAssocID="{11913559-90DA-214C-9208-074BB442E2C3}" presName="rootComposite" presStyleCnt="0"/>
      <dgm:spPr/>
    </dgm:pt>
    <dgm:pt modelId="{5A596D3B-66E9-C34A-9CFC-5AC0025D1648}" type="pres">
      <dgm:prSet presAssocID="{11913559-90DA-214C-9208-074BB442E2C3}" presName="rootText" presStyleLbl="node1" presStyleIdx="5" presStyleCnt="7">
        <dgm:presLayoutVars>
          <dgm:chMax/>
          <dgm:chPref val="3"/>
        </dgm:presLayoutVars>
      </dgm:prSet>
      <dgm:spPr/>
    </dgm:pt>
    <dgm:pt modelId="{97C9F9EB-35E2-C74A-97A1-5EAACF61D35F}" type="pres">
      <dgm:prSet presAssocID="{11913559-90DA-214C-9208-074BB442E2C3}" presName="titleText2" presStyleLbl="fgAcc1" presStyleIdx="5" presStyleCnt="7">
        <dgm:presLayoutVars>
          <dgm:chMax val="0"/>
          <dgm:chPref val="0"/>
        </dgm:presLayoutVars>
      </dgm:prSet>
      <dgm:spPr/>
    </dgm:pt>
    <dgm:pt modelId="{B1DE4716-9640-FE4F-865A-36317FA176D5}" type="pres">
      <dgm:prSet presAssocID="{11913559-90DA-214C-9208-074BB442E2C3}" presName="rootConnector" presStyleLbl="node2" presStyleIdx="0" presStyleCnt="0"/>
      <dgm:spPr/>
    </dgm:pt>
    <dgm:pt modelId="{D7127B9C-52DF-CD40-B4F9-0A7682CAC95A}" type="pres">
      <dgm:prSet presAssocID="{11913559-90DA-214C-9208-074BB442E2C3}" presName="hierChild4" presStyleCnt="0"/>
      <dgm:spPr/>
    </dgm:pt>
    <dgm:pt modelId="{0F6FC541-3649-984D-AF0B-C7F636413BD6}" type="pres">
      <dgm:prSet presAssocID="{AE6CB4BB-2B96-EB49-B5B1-1D72F3F8998D}" presName="Name37" presStyleLbl="parChTrans1D3" presStyleIdx="3" presStyleCnt="4"/>
      <dgm:spPr/>
    </dgm:pt>
    <dgm:pt modelId="{08D314CB-E2D1-1349-B729-436B32AB8BEF}" type="pres">
      <dgm:prSet presAssocID="{C4ABE180-80EE-5841-B5C2-B99A0D4365DB}" presName="hierRoot2" presStyleCnt="0">
        <dgm:presLayoutVars>
          <dgm:hierBranch val="init"/>
        </dgm:presLayoutVars>
      </dgm:prSet>
      <dgm:spPr/>
    </dgm:pt>
    <dgm:pt modelId="{D54B85A3-01E8-8D4C-ADD2-F36BF575C399}" type="pres">
      <dgm:prSet presAssocID="{C4ABE180-80EE-5841-B5C2-B99A0D4365DB}" presName="rootComposite" presStyleCnt="0"/>
      <dgm:spPr/>
    </dgm:pt>
    <dgm:pt modelId="{DAF28A87-0678-1246-A65E-138140F377FD}" type="pres">
      <dgm:prSet presAssocID="{C4ABE180-80EE-5841-B5C2-B99A0D4365DB}" presName="rootText" presStyleLbl="node1" presStyleIdx="6" presStyleCnt="7">
        <dgm:presLayoutVars>
          <dgm:chMax/>
          <dgm:chPref val="3"/>
        </dgm:presLayoutVars>
      </dgm:prSet>
      <dgm:spPr/>
    </dgm:pt>
    <dgm:pt modelId="{001C4D25-D5E6-1548-902C-315A19D74B75}" type="pres">
      <dgm:prSet presAssocID="{C4ABE180-80EE-5841-B5C2-B99A0D4365DB}" presName="titleText2" presStyleLbl="fgAcc1" presStyleIdx="6" presStyleCnt="7">
        <dgm:presLayoutVars>
          <dgm:chMax val="0"/>
          <dgm:chPref val="0"/>
        </dgm:presLayoutVars>
      </dgm:prSet>
      <dgm:spPr/>
    </dgm:pt>
    <dgm:pt modelId="{25666077-EF76-1C45-BF16-7BC1801D8801}" type="pres">
      <dgm:prSet presAssocID="{C4ABE180-80EE-5841-B5C2-B99A0D4365DB}" presName="rootConnector" presStyleLbl="node3" presStyleIdx="0" presStyleCnt="0"/>
      <dgm:spPr/>
    </dgm:pt>
    <dgm:pt modelId="{22465195-AD23-B340-A0DE-A124C678B878}" type="pres">
      <dgm:prSet presAssocID="{C4ABE180-80EE-5841-B5C2-B99A0D4365DB}" presName="hierChild4" presStyleCnt="0"/>
      <dgm:spPr/>
    </dgm:pt>
    <dgm:pt modelId="{70DE0813-6A88-5C46-982F-B541784849EA}" type="pres">
      <dgm:prSet presAssocID="{C4ABE180-80EE-5841-B5C2-B99A0D4365DB}" presName="hierChild5" presStyleCnt="0"/>
      <dgm:spPr/>
    </dgm:pt>
    <dgm:pt modelId="{00CA7D8B-424C-2F4F-BA71-C0B964D0979F}" type="pres">
      <dgm:prSet presAssocID="{11913559-90DA-214C-9208-074BB442E2C3}" presName="hierChild5" presStyleCnt="0"/>
      <dgm:spPr/>
    </dgm:pt>
    <dgm:pt modelId="{B37D6655-039B-2A49-9977-224663E45F1D}" type="pres">
      <dgm:prSet presAssocID="{09779C1E-B94D-E946-B606-FE428AAC5F8F}" presName="hierChild3" presStyleCnt="0"/>
      <dgm:spPr/>
    </dgm:pt>
    <dgm:pt modelId="{B7CB8402-B02A-2849-9A7A-72FCBC080721}" type="pres">
      <dgm:prSet presAssocID="{9E74A96E-04CA-5D41-95BA-6384BFC0EC0E}" presName="Name96" presStyleLbl="parChTrans1D2" presStyleIdx="3" presStyleCnt="4"/>
      <dgm:spPr/>
    </dgm:pt>
    <dgm:pt modelId="{E0908B56-4C22-6E44-B8D4-65FA17B83993}" type="pres">
      <dgm:prSet presAssocID="{EE065F78-D6E1-B043-8B83-55FA1008E416}" presName="hierRoot3" presStyleCnt="0">
        <dgm:presLayoutVars>
          <dgm:hierBranch val="init"/>
        </dgm:presLayoutVars>
      </dgm:prSet>
      <dgm:spPr/>
    </dgm:pt>
    <dgm:pt modelId="{9F9CAD9C-4691-C84C-AFB6-D40EFB0B1B3A}" type="pres">
      <dgm:prSet presAssocID="{EE065F78-D6E1-B043-8B83-55FA1008E416}" presName="rootComposite3" presStyleCnt="0"/>
      <dgm:spPr/>
    </dgm:pt>
    <dgm:pt modelId="{8EF7BCDF-FE20-394F-9403-3462531B6DA7}" type="pres">
      <dgm:prSet presAssocID="{EE065F78-D6E1-B043-8B83-55FA1008E416}" presName="rootText3" presStyleLbl="asst1" presStyleIdx="0" presStyleCnt="1">
        <dgm:presLayoutVars>
          <dgm:chPref val="3"/>
        </dgm:presLayoutVars>
      </dgm:prSet>
      <dgm:spPr/>
    </dgm:pt>
    <dgm:pt modelId="{C319085C-CAAC-E140-8D6A-F93332BE7EE3}" type="pres">
      <dgm:prSet presAssocID="{EE065F78-D6E1-B043-8B83-55FA1008E416}" presName="titleText3" presStyleLbl="fgAcc2" presStyleIdx="0" presStyleCnt="1">
        <dgm:presLayoutVars>
          <dgm:chMax val="0"/>
          <dgm:chPref val="0"/>
        </dgm:presLayoutVars>
      </dgm:prSet>
      <dgm:spPr/>
    </dgm:pt>
    <dgm:pt modelId="{3F0CE166-C921-E744-8955-4A3D16CCB7A2}" type="pres">
      <dgm:prSet presAssocID="{EE065F78-D6E1-B043-8B83-55FA1008E416}" presName="rootConnector3" presStyleLbl="asst1" presStyleIdx="0" presStyleCnt="1"/>
      <dgm:spPr/>
    </dgm:pt>
    <dgm:pt modelId="{BD3D8E2C-4E7C-AE4D-9596-6CEEE06C713A}" type="pres">
      <dgm:prSet presAssocID="{EE065F78-D6E1-B043-8B83-55FA1008E416}" presName="hierChild6" presStyleCnt="0"/>
      <dgm:spPr/>
    </dgm:pt>
    <dgm:pt modelId="{94040D23-109A-CC48-A850-92DBDB1816D0}" type="pres">
      <dgm:prSet presAssocID="{EE065F78-D6E1-B043-8B83-55FA1008E416}" presName="hierChild7" presStyleCnt="0"/>
      <dgm:spPr/>
    </dgm:pt>
  </dgm:ptLst>
  <dgm:cxnLst>
    <dgm:cxn modelId="{3FA35601-0CA7-0841-9217-92DB49087149}" srcId="{545FEFE2-28E1-614F-8808-739BE7EE98AC}" destId="{09779C1E-B94D-E946-B606-FE428AAC5F8F}" srcOrd="0" destOrd="0" parTransId="{533023A9-9A89-FD44-BBE7-F792A31933B4}" sibTransId="{8C8701F1-D8C3-104A-9C7D-BE9A90F761EA}"/>
    <dgm:cxn modelId="{32D1CA08-3EF8-D240-9643-609732350573}" type="presOf" srcId="{EE065F78-D6E1-B043-8B83-55FA1008E416}" destId="{3F0CE166-C921-E744-8955-4A3D16CCB7A2}" srcOrd="1" destOrd="0" presId="urn:microsoft.com/office/officeart/2008/layout/NameandTitleOrganizationalChart"/>
    <dgm:cxn modelId="{BF15E10E-9B3B-1047-9532-8A64D132DF98}" srcId="{09779C1E-B94D-E946-B606-FE428AAC5F8F}" destId="{0A12A26E-6D88-0248-9D74-E45754D9753B}" srcOrd="1" destOrd="0" parTransId="{768F220E-90F1-EC49-AFA6-E4411E0AE913}" sibTransId="{CA7951A5-1CA4-4243-9486-00E77BAB8416}"/>
    <dgm:cxn modelId="{5AA1C814-0684-BF42-AD57-BE290BC44469}" type="presOf" srcId="{07B40134-494B-D142-AC4A-5C831E5E70FC}" destId="{001C4D25-D5E6-1548-902C-315A19D74B75}" srcOrd="0" destOrd="0" presId="urn:microsoft.com/office/officeart/2008/layout/NameandTitleOrganizationalChart"/>
    <dgm:cxn modelId="{192F3C1B-F921-AE43-A571-B826FA9D1D1C}" srcId="{34379A1E-B32A-A842-9667-AACCDD56AA8C}" destId="{5879D7C9-DA3E-EF45-8D3C-92F6DAB15A95}" srcOrd="0" destOrd="0" parTransId="{7305E167-3D25-4640-BD11-458CE77374A6}" sibTransId="{35027EBC-A89D-014A-9003-DA5C9465B117}"/>
    <dgm:cxn modelId="{D3BD0923-A94B-F34D-BFD4-EE8434E8E6DD}" type="presOf" srcId="{C4ABE180-80EE-5841-B5C2-B99A0D4365DB}" destId="{DAF28A87-0678-1246-A65E-138140F377FD}" srcOrd="0" destOrd="0" presId="urn:microsoft.com/office/officeart/2008/layout/NameandTitleOrganizationalChart"/>
    <dgm:cxn modelId="{5DEA342D-157E-844B-9D8D-290B8A3C7365}" type="presOf" srcId="{7305E167-3D25-4640-BD11-458CE77374A6}" destId="{0A4218C3-D229-634A-829F-3F13F250827C}" srcOrd="0" destOrd="0" presId="urn:microsoft.com/office/officeart/2008/layout/NameandTitleOrganizationalChart"/>
    <dgm:cxn modelId="{399D7F2E-4E7D-584A-B7B5-A893C64454D6}" type="presOf" srcId="{C4ABE180-80EE-5841-B5C2-B99A0D4365DB}" destId="{25666077-EF76-1C45-BF16-7BC1801D8801}" srcOrd="1" destOrd="0" presId="urn:microsoft.com/office/officeart/2008/layout/NameandTitleOrganizationalChart"/>
    <dgm:cxn modelId="{FC4C3734-EFE2-4447-9C39-8CCB9A7882BC}" type="presOf" srcId="{E306E2B8-CB8F-8345-806D-6E3045B2FA5E}" destId="{97C9F9EB-35E2-C74A-97A1-5EAACF61D35F}" srcOrd="0" destOrd="0" presId="urn:microsoft.com/office/officeart/2008/layout/NameandTitleOrganizationalChart"/>
    <dgm:cxn modelId="{91508340-7E17-2848-9065-4D6A4F449762}" srcId="{09779C1E-B94D-E946-B606-FE428AAC5F8F}" destId="{34379A1E-B32A-A842-9667-AACCDD56AA8C}" srcOrd="2" destOrd="0" parTransId="{5CD03E68-52A7-0E46-9238-6744CC536239}" sibTransId="{338CCAFB-0FC7-0143-85B7-A95E2D364464}"/>
    <dgm:cxn modelId="{95263148-35A8-8041-A643-4217A0F869B2}" type="presOf" srcId="{338CCAFB-0FC7-0143-85B7-A95E2D364464}" destId="{42A24E60-EEE3-F44A-B838-169FFBD779D5}" srcOrd="0" destOrd="0" presId="urn:microsoft.com/office/officeart/2008/layout/NameandTitleOrganizationalChart"/>
    <dgm:cxn modelId="{2753E94C-0D04-DF4D-BE85-306C92C8F9E1}" type="presOf" srcId="{11913559-90DA-214C-9208-074BB442E2C3}" destId="{5A596D3B-66E9-C34A-9CFC-5AC0025D1648}" srcOrd="0" destOrd="0" presId="urn:microsoft.com/office/officeart/2008/layout/NameandTitleOrganizationalChart"/>
    <dgm:cxn modelId="{392C624F-9621-C944-8CFE-E4AC7762E2BD}" type="presOf" srcId="{35027EBC-A89D-014A-9003-DA5C9465B117}" destId="{E41B61D7-BA81-CE4E-8061-070361A10A15}" srcOrd="0" destOrd="0" presId="urn:microsoft.com/office/officeart/2008/layout/NameandTitleOrganizationalChart"/>
    <dgm:cxn modelId="{EAB49851-42C0-CF49-A5A7-465474FAAF3F}" type="presOf" srcId="{5CD03E68-52A7-0E46-9238-6744CC536239}" destId="{821652D2-D8AC-DC4E-9D27-7E828DC35B2A}" srcOrd="0" destOrd="0" presId="urn:microsoft.com/office/officeart/2008/layout/NameandTitleOrganizationalChart"/>
    <dgm:cxn modelId="{CC54D05D-94A8-754A-9C51-88EB1FCF77D0}" type="presOf" srcId="{61E12555-1039-0248-8DA8-5FBFA21CBD13}" destId="{E64D518C-0C94-B445-9459-C61E8C0F1B64}" srcOrd="1" destOrd="0" presId="urn:microsoft.com/office/officeart/2008/layout/NameandTitleOrganizationalChart"/>
    <dgm:cxn modelId="{FEBCD25F-3FAA-2F40-AEB0-6E1F4B064F32}" type="presOf" srcId="{6694D8D4-4D6C-E942-AD0E-B53DFAD8398D}" destId="{3C63495E-5EBC-0640-9072-8C8C40C22DEE}" srcOrd="0" destOrd="0" presId="urn:microsoft.com/office/officeart/2008/layout/NameandTitleOrganizationalChart"/>
    <dgm:cxn modelId="{0828EA70-A2C3-0643-85AA-4BEE4D404DAD}" type="presOf" srcId="{5879D7C9-DA3E-EF45-8D3C-92F6DAB15A95}" destId="{409F2310-BA93-D14B-9126-BC0D28BBE6E1}" srcOrd="1" destOrd="0" presId="urn:microsoft.com/office/officeart/2008/layout/NameandTitleOrganizationalChart"/>
    <dgm:cxn modelId="{69F73371-11AB-534A-8032-C21BD942A5F5}" srcId="{09779C1E-B94D-E946-B606-FE428AAC5F8F}" destId="{EE065F78-D6E1-B043-8B83-55FA1008E416}" srcOrd="0" destOrd="0" parTransId="{9E74A96E-04CA-5D41-95BA-6384BFC0EC0E}" sibTransId="{E385D814-3E09-0146-970C-EA587CA79208}"/>
    <dgm:cxn modelId="{0A4C0976-B0E3-B54C-A248-A44A11D2E7BC}" type="presOf" srcId="{0A12A26E-6D88-0248-9D74-E45754D9753B}" destId="{0AB6F799-B3FB-294A-A15E-BFDEB4B76FF9}" srcOrd="0" destOrd="0" presId="urn:microsoft.com/office/officeart/2008/layout/NameandTitleOrganizationalChart"/>
    <dgm:cxn modelId="{2E707E79-E7CC-764A-9279-6363316F7AA4}" type="presOf" srcId="{0A12A26E-6D88-0248-9D74-E45754D9753B}" destId="{AFF0A7E5-AD5F-0E41-A9E8-C8BE50BA8E8D}" srcOrd="1" destOrd="0" presId="urn:microsoft.com/office/officeart/2008/layout/NameandTitleOrganizationalChart"/>
    <dgm:cxn modelId="{E6823D7A-FDB0-EA44-B038-3C35CD19A3AB}" type="presOf" srcId="{A89A5AF0-ADC0-CD44-88A8-826A4702E537}" destId="{A7B74328-825E-6047-81A2-162FF4890276}" srcOrd="0" destOrd="0" presId="urn:microsoft.com/office/officeart/2008/layout/NameandTitleOrganizationalChart"/>
    <dgm:cxn modelId="{5810657E-BD2A-3646-BEF2-F79EB558B8F2}" type="presOf" srcId="{545FEFE2-28E1-614F-8808-739BE7EE98AC}" destId="{F1DB0071-4798-354B-BFC9-BA9AF4D3ADE2}" srcOrd="0" destOrd="0" presId="urn:microsoft.com/office/officeart/2008/layout/NameandTitleOrganizationalChart"/>
    <dgm:cxn modelId="{863E6C83-B1B3-A144-BCF1-19F8559A7992}" type="presOf" srcId="{4EBDD19A-03E3-1540-9931-C6E29CE64A05}" destId="{14F84693-779B-6342-9289-0FCC721C56F3}" srcOrd="0" destOrd="0" presId="urn:microsoft.com/office/officeart/2008/layout/NameandTitleOrganizationalChart"/>
    <dgm:cxn modelId="{2AAAF684-216B-AA42-BC98-A2294BAEDA4E}" type="presOf" srcId="{09779C1E-B94D-E946-B606-FE428AAC5F8F}" destId="{C2C67258-5B70-704A-8CF1-BA137CF5737B}" srcOrd="1" destOrd="0" presId="urn:microsoft.com/office/officeart/2008/layout/NameandTitleOrganizationalChart"/>
    <dgm:cxn modelId="{C6F5AB92-6CA3-F94C-A0E6-3A35838ADD58}" type="presOf" srcId="{61E12555-1039-0248-8DA8-5FBFA21CBD13}" destId="{EC030F1E-E02F-3049-8A93-E6A215F9D2A5}" srcOrd="0" destOrd="0" presId="urn:microsoft.com/office/officeart/2008/layout/NameandTitleOrganizationalChart"/>
    <dgm:cxn modelId="{05192F94-FCCD-7845-AC04-7F31CFFFF8A9}" type="presOf" srcId="{34379A1E-B32A-A842-9667-AACCDD56AA8C}" destId="{C01D71E2-B811-C040-A5C6-4655313CB9C7}" srcOrd="0" destOrd="0" presId="urn:microsoft.com/office/officeart/2008/layout/NameandTitleOrganizationalChart"/>
    <dgm:cxn modelId="{2D68E5A5-3B4C-0644-94B5-01438D676321}" type="presOf" srcId="{8C8701F1-D8C3-104A-9C7D-BE9A90F761EA}" destId="{923CA102-22E1-674F-8FF1-CEC85D0F33E8}" srcOrd="0" destOrd="0" presId="urn:microsoft.com/office/officeart/2008/layout/NameandTitleOrganizationalChart"/>
    <dgm:cxn modelId="{123939B2-EAB0-1142-8F4E-B5698BB9DAAA}" srcId="{0A12A26E-6D88-0248-9D74-E45754D9753B}" destId="{89C402BF-CB45-7140-A4E7-5949EC6F7449}" srcOrd="1" destOrd="0" parTransId="{A89A5AF0-ADC0-CD44-88A8-826A4702E537}" sibTransId="{A75B74DC-BCE0-CE48-BB0E-925352A4FC2A}"/>
    <dgm:cxn modelId="{1665CEBA-33F7-6B4B-9840-3B76C66BAFE9}" type="presOf" srcId="{768F220E-90F1-EC49-AFA6-E4411E0AE913}" destId="{EB39B931-AF92-BC42-B3CC-AC9EE2D3066C}" srcOrd="0" destOrd="0" presId="urn:microsoft.com/office/officeart/2008/layout/NameandTitleOrganizationalChart"/>
    <dgm:cxn modelId="{B9C6AFC3-CE50-F04E-AE1E-D435E4665F3A}" type="presOf" srcId="{09779C1E-B94D-E946-B606-FE428AAC5F8F}" destId="{FA379CEA-7AB7-1E49-8947-75BD827670BD}" srcOrd="0" destOrd="0" presId="urn:microsoft.com/office/officeart/2008/layout/NameandTitleOrganizationalChart"/>
    <dgm:cxn modelId="{CD113AC5-0E3A-7B42-BC91-AD0B5B28245B}" type="presOf" srcId="{EE065F78-D6E1-B043-8B83-55FA1008E416}" destId="{8EF7BCDF-FE20-394F-9403-3462531B6DA7}" srcOrd="0" destOrd="0" presId="urn:microsoft.com/office/officeart/2008/layout/NameandTitleOrganizationalChart"/>
    <dgm:cxn modelId="{9522BEDC-036A-A640-9B5F-7C7EB1556647}" type="presOf" srcId="{A75B74DC-BCE0-CE48-BB0E-925352A4FC2A}" destId="{171BD07F-9C4E-7245-926D-17A9B9A63379}" srcOrd="0" destOrd="0" presId="urn:microsoft.com/office/officeart/2008/layout/NameandTitleOrganizationalChart"/>
    <dgm:cxn modelId="{DDB172DD-7A56-CE49-B08D-00667E2702F8}" type="presOf" srcId="{CA7951A5-1CA4-4243-9486-00E77BAB8416}" destId="{F5BA0A2E-6DC8-6A41-8573-73BDB665F5F9}" srcOrd="0" destOrd="0" presId="urn:microsoft.com/office/officeart/2008/layout/NameandTitleOrganizationalChart"/>
    <dgm:cxn modelId="{8F3E3AE3-7A65-A14E-801F-6AED4CCF6C93}" type="presOf" srcId="{11913559-90DA-214C-9208-074BB442E2C3}" destId="{B1DE4716-9640-FE4F-865A-36317FA176D5}" srcOrd="1" destOrd="0" presId="urn:microsoft.com/office/officeart/2008/layout/NameandTitleOrganizationalChart"/>
    <dgm:cxn modelId="{B9649FE5-8CD4-0046-8C79-AD7999F7AA97}" type="presOf" srcId="{7CC476E9-788C-B242-A617-FB216A868861}" destId="{BD2E8649-D4DD-404A-B6B7-E3CE92649EF3}" srcOrd="0" destOrd="0" presId="urn:microsoft.com/office/officeart/2008/layout/NameandTitleOrganizationalChart"/>
    <dgm:cxn modelId="{417606E8-AE26-1C4A-8644-5C8B84EB7C39}" srcId="{0A12A26E-6D88-0248-9D74-E45754D9753B}" destId="{61E12555-1039-0248-8DA8-5FBFA21CBD13}" srcOrd="0" destOrd="0" parTransId="{4EBDD19A-03E3-1540-9931-C6E29CE64A05}" sibTransId="{6694D8D4-4D6C-E942-AD0E-B53DFAD8398D}"/>
    <dgm:cxn modelId="{494F91E8-1446-A046-ADA1-B9A58239C1AB}" type="presOf" srcId="{9E74A96E-04CA-5D41-95BA-6384BFC0EC0E}" destId="{B7CB8402-B02A-2849-9A7A-72FCBC080721}" srcOrd="0" destOrd="0" presId="urn:microsoft.com/office/officeart/2008/layout/NameandTitleOrganizationalChart"/>
    <dgm:cxn modelId="{EF43F3E8-D221-794C-ADE9-4AC22AAA8D5C}" type="presOf" srcId="{5879D7C9-DA3E-EF45-8D3C-92F6DAB15A95}" destId="{03B4CE3E-72E5-6B49-9EB1-8C6C6FC491AD}" srcOrd="0" destOrd="0" presId="urn:microsoft.com/office/officeart/2008/layout/NameandTitleOrganizationalChart"/>
    <dgm:cxn modelId="{5C070CEE-4350-4147-9677-9ADCD1656334}" type="presOf" srcId="{89C402BF-CB45-7140-A4E7-5949EC6F7449}" destId="{FAC62249-3B3F-6240-BAD1-805F68AB5036}" srcOrd="1" destOrd="0" presId="urn:microsoft.com/office/officeart/2008/layout/NameandTitleOrganizationalChart"/>
    <dgm:cxn modelId="{D5FD6AF1-9130-3B4E-9838-B5E9A4501C00}" srcId="{11913559-90DA-214C-9208-074BB442E2C3}" destId="{C4ABE180-80EE-5841-B5C2-B99A0D4365DB}" srcOrd="0" destOrd="0" parTransId="{AE6CB4BB-2B96-EB49-B5B1-1D72F3F8998D}" sibTransId="{07B40134-494B-D142-AC4A-5C831E5E70FC}"/>
    <dgm:cxn modelId="{77D2EEF2-5F72-E841-9F9D-B2236A920F75}" type="presOf" srcId="{AE6CB4BB-2B96-EB49-B5B1-1D72F3F8998D}" destId="{0F6FC541-3649-984D-AF0B-C7F636413BD6}" srcOrd="0" destOrd="0" presId="urn:microsoft.com/office/officeart/2008/layout/NameandTitleOrganizationalChart"/>
    <dgm:cxn modelId="{A04BE2F5-59DF-AE47-BE91-D03ADC5C53AF}" type="presOf" srcId="{89C402BF-CB45-7140-A4E7-5949EC6F7449}" destId="{64F36A32-D4BD-474C-86B4-AAF3F30AEFED}" srcOrd="0" destOrd="0" presId="urn:microsoft.com/office/officeart/2008/layout/NameandTitleOrganizationalChart"/>
    <dgm:cxn modelId="{96A5B5F6-E853-714F-B388-CBFFCC92CD9D}" type="presOf" srcId="{34379A1E-B32A-A842-9667-AACCDD56AA8C}" destId="{EAC98770-CBE0-0D4E-B3B5-90EDAA0DEF6B}" srcOrd="1" destOrd="0" presId="urn:microsoft.com/office/officeart/2008/layout/NameandTitleOrganizationalChart"/>
    <dgm:cxn modelId="{82E58AF8-7EB0-4D48-AE03-FF4114A5CBEE}" srcId="{09779C1E-B94D-E946-B606-FE428AAC5F8F}" destId="{11913559-90DA-214C-9208-074BB442E2C3}" srcOrd="3" destOrd="0" parTransId="{7CC476E9-788C-B242-A617-FB216A868861}" sibTransId="{E306E2B8-CB8F-8345-806D-6E3045B2FA5E}"/>
    <dgm:cxn modelId="{1501BCFE-E239-334E-BEFD-5E8A864E2DBA}" type="presOf" srcId="{E385D814-3E09-0146-970C-EA587CA79208}" destId="{C319085C-CAAC-E140-8D6A-F93332BE7EE3}" srcOrd="0" destOrd="0" presId="urn:microsoft.com/office/officeart/2008/layout/NameandTitleOrganizationalChart"/>
    <dgm:cxn modelId="{14A62C30-A5C6-4444-81F1-3DA1E3D566D6}" type="presParOf" srcId="{F1DB0071-4798-354B-BFC9-BA9AF4D3ADE2}" destId="{EBE16B50-9C28-834F-AC05-C102E4F7AE51}" srcOrd="0" destOrd="0" presId="urn:microsoft.com/office/officeart/2008/layout/NameandTitleOrganizationalChart"/>
    <dgm:cxn modelId="{3091BDA1-5E99-BF4C-A9A5-260552F3047D}" type="presParOf" srcId="{EBE16B50-9C28-834F-AC05-C102E4F7AE51}" destId="{B1FDE451-A7B8-8447-9DFB-9E109E148205}" srcOrd="0" destOrd="0" presId="urn:microsoft.com/office/officeart/2008/layout/NameandTitleOrganizationalChart"/>
    <dgm:cxn modelId="{E3177238-C7A9-3B48-89C4-473F7E61DCF7}" type="presParOf" srcId="{B1FDE451-A7B8-8447-9DFB-9E109E148205}" destId="{FA379CEA-7AB7-1E49-8947-75BD827670BD}" srcOrd="0" destOrd="0" presId="urn:microsoft.com/office/officeart/2008/layout/NameandTitleOrganizationalChart"/>
    <dgm:cxn modelId="{BB1B981A-7D3C-124E-99B3-18BFCCD928A1}" type="presParOf" srcId="{B1FDE451-A7B8-8447-9DFB-9E109E148205}" destId="{923CA102-22E1-674F-8FF1-CEC85D0F33E8}" srcOrd="1" destOrd="0" presId="urn:microsoft.com/office/officeart/2008/layout/NameandTitleOrganizationalChart"/>
    <dgm:cxn modelId="{B89C2C2C-D68E-C148-B39C-BF3E0C04D630}" type="presParOf" srcId="{B1FDE451-A7B8-8447-9DFB-9E109E148205}" destId="{C2C67258-5B70-704A-8CF1-BA137CF5737B}" srcOrd="2" destOrd="0" presId="urn:microsoft.com/office/officeart/2008/layout/NameandTitleOrganizationalChart"/>
    <dgm:cxn modelId="{8AAA542B-10BF-E641-A066-9F4BF6314E64}" type="presParOf" srcId="{EBE16B50-9C28-834F-AC05-C102E4F7AE51}" destId="{F479C6C9-7463-D841-8B35-90E2E92761F6}" srcOrd="1" destOrd="0" presId="urn:microsoft.com/office/officeart/2008/layout/NameandTitleOrganizationalChart"/>
    <dgm:cxn modelId="{A6FC2E6D-3AA9-424C-BD50-BD28B5DD9216}" type="presParOf" srcId="{F479C6C9-7463-D841-8B35-90E2E92761F6}" destId="{EB39B931-AF92-BC42-B3CC-AC9EE2D3066C}" srcOrd="0" destOrd="0" presId="urn:microsoft.com/office/officeart/2008/layout/NameandTitleOrganizationalChart"/>
    <dgm:cxn modelId="{481651A7-1E0B-EE4B-B127-62E25983B860}" type="presParOf" srcId="{F479C6C9-7463-D841-8B35-90E2E92761F6}" destId="{A87E730D-B447-7247-B252-822F29B371E4}" srcOrd="1" destOrd="0" presId="urn:microsoft.com/office/officeart/2008/layout/NameandTitleOrganizationalChart"/>
    <dgm:cxn modelId="{D2DA4DEB-7317-8D48-A718-58F26E488166}" type="presParOf" srcId="{A87E730D-B447-7247-B252-822F29B371E4}" destId="{1FCDFE5D-5C39-1E48-9587-0853BA310543}" srcOrd="0" destOrd="0" presId="urn:microsoft.com/office/officeart/2008/layout/NameandTitleOrganizationalChart"/>
    <dgm:cxn modelId="{04D5F80E-9B78-7946-A700-E61666ABCA09}" type="presParOf" srcId="{1FCDFE5D-5C39-1E48-9587-0853BA310543}" destId="{0AB6F799-B3FB-294A-A15E-BFDEB4B76FF9}" srcOrd="0" destOrd="0" presId="urn:microsoft.com/office/officeart/2008/layout/NameandTitleOrganizationalChart"/>
    <dgm:cxn modelId="{093717CA-F389-BD43-A083-8F9793B34A53}" type="presParOf" srcId="{1FCDFE5D-5C39-1E48-9587-0853BA310543}" destId="{F5BA0A2E-6DC8-6A41-8573-73BDB665F5F9}" srcOrd="1" destOrd="0" presId="urn:microsoft.com/office/officeart/2008/layout/NameandTitleOrganizationalChart"/>
    <dgm:cxn modelId="{9DE239BF-22D4-1544-AAB6-C5F85A518365}" type="presParOf" srcId="{1FCDFE5D-5C39-1E48-9587-0853BA310543}" destId="{AFF0A7E5-AD5F-0E41-A9E8-C8BE50BA8E8D}" srcOrd="2" destOrd="0" presId="urn:microsoft.com/office/officeart/2008/layout/NameandTitleOrganizationalChart"/>
    <dgm:cxn modelId="{EE9BBAE4-C9D6-8F48-B585-AAD2519A0F38}" type="presParOf" srcId="{A87E730D-B447-7247-B252-822F29B371E4}" destId="{221D8B73-4514-F846-9D7E-49E750DD1F82}" srcOrd="1" destOrd="0" presId="urn:microsoft.com/office/officeart/2008/layout/NameandTitleOrganizationalChart"/>
    <dgm:cxn modelId="{BE02C014-DBFA-594D-82A9-B0611115D8FC}" type="presParOf" srcId="{221D8B73-4514-F846-9D7E-49E750DD1F82}" destId="{14F84693-779B-6342-9289-0FCC721C56F3}" srcOrd="0" destOrd="0" presId="urn:microsoft.com/office/officeart/2008/layout/NameandTitleOrganizationalChart"/>
    <dgm:cxn modelId="{E1C74CEB-4DBF-5E42-8870-44EF1BBB02F9}" type="presParOf" srcId="{221D8B73-4514-F846-9D7E-49E750DD1F82}" destId="{00241087-7B61-3948-BF57-995731AB8ABF}" srcOrd="1" destOrd="0" presId="urn:microsoft.com/office/officeart/2008/layout/NameandTitleOrganizationalChart"/>
    <dgm:cxn modelId="{C0F66301-C755-DA47-AE56-F836D0972953}" type="presParOf" srcId="{00241087-7B61-3948-BF57-995731AB8ABF}" destId="{BCE8B229-332B-3044-BA37-47FFE0AD7FD8}" srcOrd="0" destOrd="0" presId="urn:microsoft.com/office/officeart/2008/layout/NameandTitleOrganizationalChart"/>
    <dgm:cxn modelId="{9DE5847B-C300-C940-ACDC-EF7CC07FFD07}" type="presParOf" srcId="{BCE8B229-332B-3044-BA37-47FFE0AD7FD8}" destId="{EC030F1E-E02F-3049-8A93-E6A215F9D2A5}" srcOrd="0" destOrd="0" presId="urn:microsoft.com/office/officeart/2008/layout/NameandTitleOrganizationalChart"/>
    <dgm:cxn modelId="{91F7E7FA-6165-344A-B473-167BD8B94BE1}" type="presParOf" srcId="{BCE8B229-332B-3044-BA37-47FFE0AD7FD8}" destId="{3C63495E-5EBC-0640-9072-8C8C40C22DEE}" srcOrd="1" destOrd="0" presId="urn:microsoft.com/office/officeart/2008/layout/NameandTitleOrganizationalChart"/>
    <dgm:cxn modelId="{955585E6-8041-D549-BBAC-9CA5B52BAD93}" type="presParOf" srcId="{BCE8B229-332B-3044-BA37-47FFE0AD7FD8}" destId="{E64D518C-0C94-B445-9459-C61E8C0F1B64}" srcOrd="2" destOrd="0" presId="urn:microsoft.com/office/officeart/2008/layout/NameandTitleOrganizationalChart"/>
    <dgm:cxn modelId="{D2C5CCFB-D17E-7647-A8ED-E245E2030633}" type="presParOf" srcId="{00241087-7B61-3948-BF57-995731AB8ABF}" destId="{13D96FA3-7A24-DA41-9E29-0142EBDD85B6}" srcOrd="1" destOrd="0" presId="urn:microsoft.com/office/officeart/2008/layout/NameandTitleOrganizationalChart"/>
    <dgm:cxn modelId="{85A7EDE9-4898-8048-817D-3CA8DD704573}" type="presParOf" srcId="{00241087-7B61-3948-BF57-995731AB8ABF}" destId="{EC25CAFD-5688-C44D-AFD6-2C1B4E8CEB71}" srcOrd="2" destOrd="0" presId="urn:microsoft.com/office/officeart/2008/layout/NameandTitleOrganizationalChart"/>
    <dgm:cxn modelId="{4FF59A2B-A00F-0247-87D8-F9225049F901}" type="presParOf" srcId="{221D8B73-4514-F846-9D7E-49E750DD1F82}" destId="{A7B74328-825E-6047-81A2-162FF4890276}" srcOrd="2" destOrd="0" presId="urn:microsoft.com/office/officeart/2008/layout/NameandTitleOrganizationalChart"/>
    <dgm:cxn modelId="{2A5FD835-B45E-B84E-B894-004D1AF3D88C}" type="presParOf" srcId="{221D8B73-4514-F846-9D7E-49E750DD1F82}" destId="{F79EFE0C-C87A-EF49-939C-A9B641E41461}" srcOrd="3" destOrd="0" presId="urn:microsoft.com/office/officeart/2008/layout/NameandTitleOrganizationalChart"/>
    <dgm:cxn modelId="{59A68D40-C80F-684B-BC30-1E4E3C19DCE1}" type="presParOf" srcId="{F79EFE0C-C87A-EF49-939C-A9B641E41461}" destId="{BBAAAE33-2665-7D4C-8BA7-5B3838087569}" srcOrd="0" destOrd="0" presId="urn:microsoft.com/office/officeart/2008/layout/NameandTitleOrganizationalChart"/>
    <dgm:cxn modelId="{8C216BE3-AA2D-1445-8256-79E97E58F2D6}" type="presParOf" srcId="{BBAAAE33-2665-7D4C-8BA7-5B3838087569}" destId="{64F36A32-D4BD-474C-86B4-AAF3F30AEFED}" srcOrd="0" destOrd="0" presId="urn:microsoft.com/office/officeart/2008/layout/NameandTitleOrganizationalChart"/>
    <dgm:cxn modelId="{8B60410D-E721-E84D-9E30-6CCDC89D23D0}" type="presParOf" srcId="{BBAAAE33-2665-7D4C-8BA7-5B3838087569}" destId="{171BD07F-9C4E-7245-926D-17A9B9A63379}" srcOrd="1" destOrd="0" presId="urn:microsoft.com/office/officeart/2008/layout/NameandTitleOrganizationalChart"/>
    <dgm:cxn modelId="{88A0A8B8-8A03-1A4E-942A-91C5C278B1AA}" type="presParOf" srcId="{BBAAAE33-2665-7D4C-8BA7-5B3838087569}" destId="{FAC62249-3B3F-6240-BAD1-805F68AB5036}" srcOrd="2" destOrd="0" presId="urn:microsoft.com/office/officeart/2008/layout/NameandTitleOrganizationalChart"/>
    <dgm:cxn modelId="{CD21D88D-C346-1E45-A16B-F763DEB118F9}" type="presParOf" srcId="{F79EFE0C-C87A-EF49-939C-A9B641E41461}" destId="{3CBC01A6-2754-C845-9CF5-D7E1032B463E}" srcOrd="1" destOrd="0" presId="urn:microsoft.com/office/officeart/2008/layout/NameandTitleOrganizationalChart"/>
    <dgm:cxn modelId="{251B147A-8591-A042-8A2F-46DAA6BE2D5D}" type="presParOf" srcId="{F79EFE0C-C87A-EF49-939C-A9B641E41461}" destId="{2B51E347-5B1D-4C4A-BD10-A35875085748}" srcOrd="2" destOrd="0" presId="urn:microsoft.com/office/officeart/2008/layout/NameandTitleOrganizationalChart"/>
    <dgm:cxn modelId="{67682CE1-6B0A-DD47-B9B9-7BAB6EA45F01}" type="presParOf" srcId="{A87E730D-B447-7247-B252-822F29B371E4}" destId="{08292144-A976-104B-BCC7-B8BADA16F62C}" srcOrd="2" destOrd="0" presId="urn:microsoft.com/office/officeart/2008/layout/NameandTitleOrganizationalChart"/>
    <dgm:cxn modelId="{877E6F13-8E6E-E541-8980-6A9C0D3982D3}" type="presParOf" srcId="{F479C6C9-7463-D841-8B35-90E2E92761F6}" destId="{821652D2-D8AC-DC4E-9D27-7E828DC35B2A}" srcOrd="2" destOrd="0" presId="urn:microsoft.com/office/officeart/2008/layout/NameandTitleOrganizationalChart"/>
    <dgm:cxn modelId="{E5FE2240-808D-F048-9917-166BDAD365DB}" type="presParOf" srcId="{F479C6C9-7463-D841-8B35-90E2E92761F6}" destId="{3A619DAF-24D5-384E-92C1-64B3854573C3}" srcOrd="3" destOrd="0" presId="urn:microsoft.com/office/officeart/2008/layout/NameandTitleOrganizationalChart"/>
    <dgm:cxn modelId="{A862E030-CDD8-4842-9E76-A0D92244F5F4}" type="presParOf" srcId="{3A619DAF-24D5-384E-92C1-64B3854573C3}" destId="{5A538654-BFEA-3A47-8281-2CE1860CA7C1}" srcOrd="0" destOrd="0" presId="urn:microsoft.com/office/officeart/2008/layout/NameandTitleOrganizationalChart"/>
    <dgm:cxn modelId="{D70CE41F-D0B8-0241-B9B1-028B4E7C8D3E}" type="presParOf" srcId="{5A538654-BFEA-3A47-8281-2CE1860CA7C1}" destId="{C01D71E2-B811-C040-A5C6-4655313CB9C7}" srcOrd="0" destOrd="0" presId="urn:microsoft.com/office/officeart/2008/layout/NameandTitleOrganizationalChart"/>
    <dgm:cxn modelId="{BCA98DDA-4246-5E45-AD47-E67A07D24FA2}" type="presParOf" srcId="{5A538654-BFEA-3A47-8281-2CE1860CA7C1}" destId="{42A24E60-EEE3-F44A-B838-169FFBD779D5}" srcOrd="1" destOrd="0" presId="urn:microsoft.com/office/officeart/2008/layout/NameandTitleOrganizationalChart"/>
    <dgm:cxn modelId="{B23BD6C4-E835-254D-82E1-D0D5C73A82E7}" type="presParOf" srcId="{5A538654-BFEA-3A47-8281-2CE1860CA7C1}" destId="{EAC98770-CBE0-0D4E-B3B5-90EDAA0DEF6B}" srcOrd="2" destOrd="0" presId="urn:microsoft.com/office/officeart/2008/layout/NameandTitleOrganizationalChart"/>
    <dgm:cxn modelId="{178F5970-C80E-034E-BB29-5797A6DF8397}" type="presParOf" srcId="{3A619DAF-24D5-384E-92C1-64B3854573C3}" destId="{FD527C7B-31DB-FE42-A800-49A3922F4350}" srcOrd="1" destOrd="0" presId="urn:microsoft.com/office/officeart/2008/layout/NameandTitleOrganizationalChart"/>
    <dgm:cxn modelId="{6B4CE67A-10F2-1247-8910-542823709219}" type="presParOf" srcId="{FD527C7B-31DB-FE42-A800-49A3922F4350}" destId="{0A4218C3-D229-634A-829F-3F13F250827C}" srcOrd="0" destOrd="0" presId="urn:microsoft.com/office/officeart/2008/layout/NameandTitleOrganizationalChart"/>
    <dgm:cxn modelId="{5881145C-7924-244F-9ACB-D6067F0C8972}" type="presParOf" srcId="{FD527C7B-31DB-FE42-A800-49A3922F4350}" destId="{91293179-39EB-3541-BE29-9DBAE68F6E23}" srcOrd="1" destOrd="0" presId="urn:microsoft.com/office/officeart/2008/layout/NameandTitleOrganizationalChart"/>
    <dgm:cxn modelId="{751E988D-21AA-9D47-B2F2-25F522095BF5}" type="presParOf" srcId="{91293179-39EB-3541-BE29-9DBAE68F6E23}" destId="{D51D49E4-705C-C14F-9AFB-E8BF8CA21FB7}" srcOrd="0" destOrd="0" presId="urn:microsoft.com/office/officeart/2008/layout/NameandTitleOrganizationalChart"/>
    <dgm:cxn modelId="{E27669EF-78D3-2E4E-91B8-DE1C5CF38F18}" type="presParOf" srcId="{D51D49E4-705C-C14F-9AFB-E8BF8CA21FB7}" destId="{03B4CE3E-72E5-6B49-9EB1-8C6C6FC491AD}" srcOrd="0" destOrd="0" presId="urn:microsoft.com/office/officeart/2008/layout/NameandTitleOrganizationalChart"/>
    <dgm:cxn modelId="{B5593D1F-2D0A-2240-B1B0-6C14F6EE4DB1}" type="presParOf" srcId="{D51D49E4-705C-C14F-9AFB-E8BF8CA21FB7}" destId="{E41B61D7-BA81-CE4E-8061-070361A10A15}" srcOrd="1" destOrd="0" presId="urn:microsoft.com/office/officeart/2008/layout/NameandTitleOrganizationalChart"/>
    <dgm:cxn modelId="{D9D7CF8D-1E24-164D-ABEF-C44504CD2531}" type="presParOf" srcId="{D51D49E4-705C-C14F-9AFB-E8BF8CA21FB7}" destId="{409F2310-BA93-D14B-9126-BC0D28BBE6E1}" srcOrd="2" destOrd="0" presId="urn:microsoft.com/office/officeart/2008/layout/NameandTitleOrganizationalChart"/>
    <dgm:cxn modelId="{30BEC942-AB1C-474D-8D69-CFA9B48E47C1}" type="presParOf" srcId="{91293179-39EB-3541-BE29-9DBAE68F6E23}" destId="{9A35AF76-432B-6F43-A1A8-7F09C8789651}" srcOrd="1" destOrd="0" presId="urn:microsoft.com/office/officeart/2008/layout/NameandTitleOrganizationalChart"/>
    <dgm:cxn modelId="{8A8A5322-2541-0F4E-96F1-703DE1E67759}" type="presParOf" srcId="{91293179-39EB-3541-BE29-9DBAE68F6E23}" destId="{921F22AE-3E24-7749-8362-1ADDA0114E03}" srcOrd="2" destOrd="0" presId="urn:microsoft.com/office/officeart/2008/layout/NameandTitleOrganizationalChart"/>
    <dgm:cxn modelId="{94C3B48B-6EB0-D24F-9E9F-F9138E46E67D}" type="presParOf" srcId="{3A619DAF-24D5-384E-92C1-64B3854573C3}" destId="{1BDE5ED1-55EB-FC4A-8EA6-58EB8E55E31B}" srcOrd="2" destOrd="0" presId="urn:microsoft.com/office/officeart/2008/layout/NameandTitleOrganizationalChart"/>
    <dgm:cxn modelId="{0DD3B1C0-4D97-0540-BFE2-F3ACEEED0318}" type="presParOf" srcId="{F479C6C9-7463-D841-8B35-90E2E92761F6}" destId="{BD2E8649-D4DD-404A-B6B7-E3CE92649EF3}" srcOrd="4" destOrd="0" presId="urn:microsoft.com/office/officeart/2008/layout/NameandTitleOrganizationalChart"/>
    <dgm:cxn modelId="{18F4D0E8-8B56-034F-8C9D-B7686F3E9419}" type="presParOf" srcId="{F479C6C9-7463-D841-8B35-90E2E92761F6}" destId="{37265227-2987-DB49-AE07-6985E845C4F2}" srcOrd="5" destOrd="0" presId="urn:microsoft.com/office/officeart/2008/layout/NameandTitleOrganizationalChart"/>
    <dgm:cxn modelId="{1DBEFE73-F7EE-6742-A6A4-BFEDF2B588E8}" type="presParOf" srcId="{37265227-2987-DB49-AE07-6985E845C4F2}" destId="{766B0966-80C3-A743-9A01-42FE688647D5}" srcOrd="0" destOrd="0" presId="urn:microsoft.com/office/officeart/2008/layout/NameandTitleOrganizationalChart"/>
    <dgm:cxn modelId="{942DB736-7F44-ED4E-8A52-346228B818AD}" type="presParOf" srcId="{766B0966-80C3-A743-9A01-42FE688647D5}" destId="{5A596D3B-66E9-C34A-9CFC-5AC0025D1648}" srcOrd="0" destOrd="0" presId="urn:microsoft.com/office/officeart/2008/layout/NameandTitleOrganizationalChart"/>
    <dgm:cxn modelId="{B301DB3E-42C9-9D4C-B6B0-6920013C17C7}" type="presParOf" srcId="{766B0966-80C3-A743-9A01-42FE688647D5}" destId="{97C9F9EB-35E2-C74A-97A1-5EAACF61D35F}" srcOrd="1" destOrd="0" presId="urn:microsoft.com/office/officeart/2008/layout/NameandTitleOrganizationalChart"/>
    <dgm:cxn modelId="{4426F49E-66F5-2243-A2AC-7894471D9DC4}" type="presParOf" srcId="{766B0966-80C3-A743-9A01-42FE688647D5}" destId="{B1DE4716-9640-FE4F-865A-36317FA176D5}" srcOrd="2" destOrd="0" presId="urn:microsoft.com/office/officeart/2008/layout/NameandTitleOrganizationalChart"/>
    <dgm:cxn modelId="{0F6CCF8B-3DFA-2B49-98A1-73D5E4CFC4F4}" type="presParOf" srcId="{37265227-2987-DB49-AE07-6985E845C4F2}" destId="{D7127B9C-52DF-CD40-B4F9-0A7682CAC95A}" srcOrd="1" destOrd="0" presId="urn:microsoft.com/office/officeart/2008/layout/NameandTitleOrganizationalChart"/>
    <dgm:cxn modelId="{52BA09FF-DB56-304D-9A3D-EACDDF0BA4DA}" type="presParOf" srcId="{D7127B9C-52DF-CD40-B4F9-0A7682CAC95A}" destId="{0F6FC541-3649-984D-AF0B-C7F636413BD6}" srcOrd="0" destOrd="0" presId="urn:microsoft.com/office/officeart/2008/layout/NameandTitleOrganizationalChart"/>
    <dgm:cxn modelId="{D2A6B387-8540-DA45-975A-CEDCD68FD1AC}" type="presParOf" srcId="{D7127B9C-52DF-CD40-B4F9-0A7682CAC95A}" destId="{08D314CB-E2D1-1349-B729-436B32AB8BEF}" srcOrd="1" destOrd="0" presId="urn:microsoft.com/office/officeart/2008/layout/NameandTitleOrganizationalChart"/>
    <dgm:cxn modelId="{C5781A0C-3CAE-DA48-908E-4C60C2574AE3}" type="presParOf" srcId="{08D314CB-E2D1-1349-B729-436B32AB8BEF}" destId="{D54B85A3-01E8-8D4C-ADD2-F36BF575C399}" srcOrd="0" destOrd="0" presId="urn:microsoft.com/office/officeart/2008/layout/NameandTitleOrganizationalChart"/>
    <dgm:cxn modelId="{F49E4DCC-85CC-4545-81CA-1BA472858536}" type="presParOf" srcId="{D54B85A3-01E8-8D4C-ADD2-F36BF575C399}" destId="{DAF28A87-0678-1246-A65E-138140F377FD}" srcOrd="0" destOrd="0" presId="urn:microsoft.com/office/officeart/2008/layout/NameandTitleOrganizationalChart"/>
    <dgm:cxn modelId="{35D30605-5FAE-0F4C-8C0A-F0D7696BE579}" type="presParOf" srcId="{D54B85A3-01E8-8D4C-ADD2-F36BF575C399}" destId="{001C4D25-D5E6-1548-902C-315A19D74B75}" srcOrd="1" destOrd="0" presId="urn:microsoft.com/office/officeart/2008/layout/NameandTitleOrganizationalChart"/>
    <dgm:cxn modelId="{33D2CDDB-AADA-324F-805A-397ED2A81599}" type="presParOf" srcId="{D54B85A3-01E8-8D4C-ADD2-F36BF575C399}" destId="{25666077-EF76-1C45-BF16-7BC1801D8801}" srcOrd="2" destOrd="0" presId="urn:microsoft.com/office/officeart/2008/layout/NameandTitleOrganizationalChart"/>
    <dgm:cxn modelId="{06A87BA6-FF58-3B45-AFAF-7389719A6780}" type="presParOf" srcId="{08D314CB-E2D1-1349-B729-436B32AB8BEF}" destId="{22465195-AD23-B340-A0DE-A124C678B878}" srcOrd="1" destOrd="0" presId="urn:microsoft.com/office/officeart/2008/layout/NameandTitleOrganizationalChart"/>
    <dgm:cxn modelId="{1D10CDEF-6DDA-1F4F-BB43-E51C5BA0C7CC}" type="presParOf" srcId="{08D314CB-E2D1-1349-B729-436B32AB8BEF}" destId="{70DE0813-6A88-5C46-982F-B541784849EA}" srcOrd="2" destOrd="0" presId="urn:microsoft.com/office/officeart/2008/layout/NameandTitleOrganizationalChart"/>
    <dgm:cxn modelId="{F4C9C54F-596F-FA49-A11B-8D0BE8B0A226}" type="presParOf" srcId="{37265227-2987-DB49-AE07-6985E845C4F2}" destId="{00CA7D8B-424C-2F4F-BA71-C0B964D0979F}" srcOrd="2" destOrd="0" presId="urn:microsoft.com/office/officeart/2008/layout/NameandTitleOrganizationalChart"/>
    <dgm:cxn modelId="{FEB358B2-0865-E544-8987-1525C327E865}" type="presParOf" srcId="{EBE16B50-9C28-834F-AC05-C102E4F7AE51}" destId="{B37D6655-039B-2A49-9977-224663E45F1D}" srcOrd="2" destOrd="0" presId="urn:microsoft.com/office/officeart/2008/layout/NameandTitleOrganizationalChart"/>
    <dgm:cxn modelId="{63B6B658-64DA-F540-9BDD-D85DFEA42DF6}" type="presParOf" srcId="{B37D6655-039B-2A49-9977-224663E45F1D}" destId="{B7CB8402-B02A-2849-9A7A-72FCBC080721}" srcOrd="0" destOrd="0" presId="urn:microsoft.com/office/officeart/2008/layout/NameandTitleOrganizationalChart"/>
    <dgm:cxn modelId="{49FBE1FC-1C91-DB4B-B111-74B274A98C48}" type="presParOf" srcId="{B37D6655-039B-2A49-9977-224663E45F1D}" destId="{E0908B56-4C22-6E44-B8D4-65FA17B83993}" srcOrd="1" destOrd="0" presId="urn:microsoft.com/office/officeart/2008/layout/NameandTitleOrganizationalChart"/>
    <dgm:cxn modelId="{04D49ADF-5FD8-BE45-A693-080E1EA17EBA}" type="presParOf" srcId="{E0908B56-4C22-6E44-B8D4-65FA17B83993}" destId="{9F9CAD9C-4691-C84C-AFB6-D40EFB0B1B3A}" srcOrd="0" destOrd="0" presId="urn:microsoft.com/office/officeart/2008/layout/NameandTitleOrganizationalChart"/>
    <dgm:cxn modelId="{1D74C815-1993-BD47-96AB-D2989B0D9FC9}" type="presParOf" srcId="{9F9CAD9C-4691-C84C-AFB6-D40EFB0B1B3A}" destId="{8EF7BCDF-FE20-394F-9403-3462531B6DA7}" srcOrd="0" destOrd="0" presId="urn:microsoft.com/office/officeart/2008/layout/NameandTitleOrganizationalChart"/>
    <dgm:cxn modelId="{B7AA5FD1-4142-0B44-958B-E11CE8AB6DBB}" type="presParOf" srcId="{9F9CAD9C-4691-C84C-AFB6-D40EFB0B1B3A}" destId="{C319085C-CAAC-E140-8D6A-F93332BE7EE3}" srcOrd="1" destOrd="0" presId="urn:microsoft.com/office/officeart/2008/layout/NameandTitleOrganizationalChart"/>
    <dgm:cxn modelId="{5D4CD127-A173-E14C-BB6D-62B93BFB879D}" type="presParOf" srcId="{9F9CAD9C-4691-C84C-AFB6-D40EFB0B1B3A}" destId="{3F0CE166-C921-E744-8955-4A3D16CCB7A2}" srcOrd="2" destOrd="0" presId="urn:microsoft.com/office/officeart/2008/layout/NameandTitleOrganizationalChart"/>
    <dgm:cxn modelId="{F0EEB218-CBA4-9D46-8A2A-29D3AD51A3D0}" type="presParOf" srcId="{E0908B56-4C22-6E44-B8D4-65FA17B83993}" destId="{BD3D8E2C-4E7C-AE4D-9596-6CEEE06C713A}" srcOrd="1" destOrd="0" presId="urn:microsoft.com/office/officeart/2008/layout/NameandTitleOrganizationalChart"/>
    <dgm:cxn modelId="{0D93773D-E85E-E947-B3F3-DBA88712B41E}" type="presParOf" srcId="{E0908B56-4C22-6E44-B8D4-65FA17B83993}" destId="{94040D23-109A-CC48-A850-92DBDB1816D0}"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2E944-2073-49C7-8BE3-F870E5C3CA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7E5D56-047A-4F0B-92E7-922F90809FD7}">
      <dgm:prSet/>
      <dgm:spPr/>
      <dgm:t>
        <a:bodyPr/>
        <a:lstStyle/>
        <a:p>
          <a:r>
            <a:rPr lang="en-US"/>
            <a:t>Semakin besar organisasinya akan semakin bangga</a:t>
          </a:r>
        </a:p>
      </dgm:t>
    </dgm:pt>
    <dgm:pt modelId="{B2E34BAD-8480-43CC-A67B-D5A85B529F69}" type="parTrans" cxnId="{0029A6D3-2B72-4ED2-BC7D-884592585F85}">
      <dgm:prSet/>
      <dgm:spPr/>
      <dgm:t>
        <a:bodyPr/>
        <a:lstStyle/>
        <a:p>
          <a:endParaRPr lang="en-US"/>
        </a:p>
      </dgm:t>
    </dgm:pt>
    <dgm:pt modelId="{3A3137EE-6E6D-47C0-871E-8527CF64E76F}" type="sibTrans" cxnId="{0029A6D3-2B72-4ED2-BC7D-884592585F85}">
      <dgm:prSet/>
      <dgm:spPr/>
      <dgm:t>
        <a:bodyPr/>
        <a:lstStyle/>
        <a:p>
          <a:endParaRPr lang="en-US"/>
        </a:p>
      </dgm:t>
    </dgm:pt>
    <dgm:pt modelId="{30402BDC-7DE6-4A3F-BB97-0EA9EDFE2833}">
      <dgm:prSet/>
      <dgm:spPr/>
      <dgm:t>
        <a:bodyPr/>
        <a:lstStyle/>
        <a:p>
          <a:r>
            <a:rPr lang="en-US"/>
            <a:t>Struktur harusnya ramping tapi menjadi gemuk karena faktor politis dan sharing kekuasaan</a:t>
          </a:r>
        </a:p>
      </dgm:t>
    </dgm:pt>
    <dgm:pt modelId="{A2E7C73E-4C51-4D99-92F9-F99E4608BB83}" type="parTrans" cxnId="{5CD44D23-B90F-4722-9A74-7210B6F34F05}">
      <dgm:prSet/>
      <dgm:spPr/>
      <dgm:t>
        <a:bodyPr/>
        <a:lstStyle/>
        <a:p>
          <a:endParaRPr lang="en-US"/>
        </a:p>
      </dgm:t>
    </dgm:pt>
    <dgm:pt modelId="{BD23C3FC-052D-40F3-B2A3-0992D453F616}" type="sibTrans" cxnId="{5CD44D23-B90F-4722-9A74-7210B6F34F05}">
      <dgm:prSet/>
      <dgm:spPr/>
      <dgm:t>
        <a:bodyPr/>
        <a:lstStyle/>
        <a:p>
          <a:endParaRPr lang="en-US"/>
        </a:p>
      </dgm:t>
    </dgm:pt>
    <dgm:pt modelId="{D946BD18-D09A-49BD-932F-1B8B8622D56C}">
      <dgm:prSet/>
      <dgm:spPr/>
      <dgm:t>
        <a:bodyPr/>
        <a:lstStyle/>
        <a:p>
          <a:r>
            <a:rPr lang="en-US"/>
            <a:t>Unit yang perlu dibentuk, dipaksa dibentuk</a:t>
          </a:r>
        </a:p>
      </dgm:t>
    </dgm:pt>
    <dgm:pt modelId="{C887417A-F151-4970-8E68-4F03E5AA3DFD}" type="parTrans" cxnId="{BA5C70C0-9526-4537-804D-5A58BB03E1D6}">
      <dgm:prSet/>
      <dgm:spPr/>
      <dgm:t>
        <a:bodyPr/>
        <a:lstStyle/>
        <a:p>
          <a:endParaRPr lang="en-US"/>
        </a:p>
      </dgm:t>
    </dgm:pt>
    <dgm:pt modelId="{5825E773-F6D2-47A4-8B3B-AF6FC7390A6E}" type="sibTrans" cxnId="{BA5C70C0-9526-4537-804D-5A58BB03E1D6}">
      <dgm:prSet/>
      <dgm:spPr/>
      <dgm:t>
        <a:bodyPr/>
        <a:lstStyle/>
        <a:p>
          <a:endParaRPr lang="en-US"/>
        </a:p>
      </dgm:t>
    </dgm:pt>
    <dgm:pt modelId="{4F6CF23E-980C-774E-80FB-B85057D6D855}" type="pres">
      <dgm:prSet presAssocID="{0EE2E944-2073-49C7-8BE3-F870E5C3CAA9}" presName="linear" presStyleCnt="0">
        <dgm:presLayoutVars>
          <dgm:animLvl val="lvl"/>
          <dgm:resizeHandles val="exact"/>
        </dgm:presLayoutVars>
      </dgm:prSet>
      <dgm:spPr/>
    </dgm:pt>
    <dgm:pt modelId="{3F588F84-371D-794B-AAAC-1542A72A457C}" type="pres">
      <dgm:prSet presAssocID="{DF7E5D56-047A-4F0B-92E7-922F90809FD7}" presName="parentText" presStyleLbl="node1" presStyleIdx="0" presStyleCnt="3">
        <dgm:presLayoutVars>
          <dgm:chMax val="0"/>
          <dgm:bulletEnabled val="1"/>
        </dgm:presLayoutVars>
      </dgm:prSet>
      <dgm:spPr/>
    </dgm:pt>
    <dgm:pt modelId="{60E407C9-FE34-E442-88CB-512E64FA05DD}" type="pres">
      <dgm:prSet presAssocID="{3A3137EE-6E6D-47C0-871E-8527CF64E76F}" presName="spacer" presStyleCnt="0"/>
      <dgm:spPr/>
    </dgm:pt>
    <dgm:pt modelId="{245D6031-2004-4D41-8CC6-D013244D7D87}" type="pres">
      <dgm:prSet presAssocID="{30402BDC-7DE6-4A3F-BB97-0EA9EDFE2833}" presName="parentText" presStyleLbl="node1" presStyleIdx="1" presStyleCnt="3">
        <dgm:presLayoutVars>
          <dgm:chMax val="0"/>
          <dgm:bulletEnabled val="1"/>
        </dgm:presLayoutVars>
      </dgm:prSet>
      <dgm:spPr/>
    </dgm:pt>
    <dgm:pt modelId="{E3D1B696-4301-364F-B4B1-8E57D1D5ADAE}" type="pres">
      <dgm:prSet presAssocID="{BD23C3FC-052D-40F3-B2A3-0992D453F616}" presName="spacer" presStyleCnt="0"/>
      <dgm:spPr/>
    </dgm:pt>
    <dgm:pt modelId="{72334429-5933-FA46-980A-39BEEF1C4A99}" type="pres">
      <dgm:prSet presAssocID="{D946BD18-D09A-49BD-932F-1B8B8622D56C}" presName="parentText" presStyleLbl="node1" presStyleIdx="2" presStyleCnt="3">
        <dgm:presLayoutVars>
          <dgm:chMax val="0"/>
          <dgm:bulletEnabled val="1"/>
        </dgm:presLayoutVars>
      </dgm:prSet>
      <dgm:spPr/>
    </dgm:pt>
  </dgm:ptLst>
  <dgm:cxnLst>
    <dgm:cxn modelId="{0638D011-69DA-D045-B97D-2FF7A7BD3E83}" type="presOf" srcId="{DF7E5D56-047A-4F0B-92E7-922F90809FD7}" destId="{3F588F84-371D-794B-AAAC-1542A72A457C}" srcOrd="0" destOrd="0" presId="urn:microsoft.com/office/officeart/2005/8/layout/vList2"/>
    <dgm:cxn modelId="{5CD44D23-B90F-4722-9A74-7210B6F34F05}" srcId="{0EE2E944-2073-49C7-8BE3-F870E5C3CAA9}" destId="{30402BDC-7DE6-4A3F-BB97-0EA9EDFE2833}" srcOrd="1" destOrd="0" parTransId="{A2E7C73E-4C51-4D99-92F9-F99E4608BB83}" sibTransId="{BD23C3FC-052D-40F3-B2A3-0992D453F616}"/>
    <dgm:cxn modelId="{E487A53C-58E1-E041-8FA1-A98F8CEE94A7}" type="presOf" srcId="{0EE2E944-2073-49C7-8BE3-F870E5C3CAA9}" destId="{4F6CF23E-980C-774E-80FB-B85057D6D855}" srcOrd="0" destOrd="0" presId="urn:microsoft.com/office/officeart/2005/8/layout/vList2"/>
    <dgm:cxn modelId="{09F36F52-25AD-3441-88DB-94E889FC943F}" type="presOf" srcId="{30402BDC-7DE6-4A3F-BB97-0EA9EDFE2833}" destId="{245D6031-2004-4D41-8CC6-D013244D7D87}" srcOrd="0" destOrd="0" presId="urn:microsoft.com/office/officeart/2005/8/layout/vList2"/>
    <dgm:cxn modelId="{BA5C70C0-9526-4537-804D-5A58BB03E1D6}" srcId="{0EE2E944-2073-49C7-8BE3-F870E5C3CAA9}" destId="{D946BD18-D09A-49BD-932F-1B8B8622D56C}" srcOrd="2" destOrd="0" parTransId="{C887417A-F151-4970-8E68-4F03E5AA3DFD}" sibTransId="{5825E773-F6D2-47A4-8B3B-AF6FC7390A6E}"/>
    <dgm:cxn modelId="{0029A6D3-2B72-4ED2-BC7D-884592585F85}" srcId="{0EE2E944-2073-49C7-8BE3-F870E5C3CAA9}" destId="{DF7E5D56-047A-4F0B-92E7-922F90809FD7}" srcOrd="0" destOrd="0" parTransId="{B2E34BAD-8480-43CC-A67B-D5A85B529F69}" sibTransId="{3A3137EE-6E6D-47C0-871E-8527CF64E76F}"/>
    <dgm:cxn modelId="{C3337EFC-B086-6242-978F-59FE71367152}" type="presOf" srcId="{D946BD18-D09A-49BD-932F-1B8B8622D56C}" destId="{72334429-5933-FA46-980A-39BEEF1C4A99}" srcOrd="0" destOrd="0" presId="urn:microsoft.com/office/officeart/2005/8/layout/vList2"/>
    <dgm:cxn modelId="{40B44408-EC8E-9647-B6DB-7A5EC85D338C}" type="presParOf" srcId="{4F6CF23E-980C-774E-80FB-B85057D6D855}" destId="{3F588F84-371D-794B-AAAC-1542A72A457C}" srcOrd="0" destOrd="0" presId="urn:microsoft.com/office/officeart/2005/8/layout/vList2"/>
    <dgm:cxn modelId="{141D7029-77D8-7447-AC56-88975BD162D3}" type="presParOf" srcId="{4F6CF23E-980C-774E-80FB-B85057D6D855}" destId="{60E407C9-FE34-E442-88CB-512E64FA05DD}" srcOrd="1" destOrd="0" presId="urn:microsoft.com/office/officeart/2005/8/layout/vList2"/>
    <dgm:cxn modelId="{1612E869-AF35-5B4C-B6E5-44EC01809BF5}" type="presParOf" srcId="{4F6CF23E-980C-774E-80FB-B85057D6D855}" destId="{245D6031-2004-4D41-8CC6-D013244D7D87}" srcOrd="2" destOrd="0" presId="urn:microsoft.com/office/officeart/2005/8/layout/vList2"/>
    <dgm:cxn modelId="{BF2D81E1-16BB-1849-BA53-8EE44CC73CC2}" type="presParOf" srcId="{4F6CF23E-980C-774E-80FB-B85057D6D855}" destId="{E3D1B696-4301-364F-B4B1-8E57D1D5ADAE}" srcOrd="3" destOrd="0" presId="urn:microsoft.com/office/officeart/2005/8/layout/vList2"/>
    <dgm:cxn modelId="{9F415836-ABA1-394B-A45C-5732A22F1E54}" type="presParOf" srcId="{4F6CF23E-980C-774E-80FB-B85057D6D855}" destId="{72334429-5933-FA46-980A-39BEEF1C4A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8402-B02A-2849-9A7A-72FCBC080721}">
      <dsp:nvSpPr>
        <dsp:cNvPr id="0" name=""/>
        <dsp:cNvSpPr/>
      </dsp:nvSpPr>
      <dsp:spPr>
        <a:xfrm>
          <a:off x="2590840" y="1129659"/>
          <a:ext cx="162153" cy="529746"/>
        </a:xfrm>
        <a:custGeom>
          <a:avLst/>
          <a:gdLst/>
          <a:ahLst/>
          <a:cxnLst/>
          <a:rect l="0" t="0" r="0" b="0"/>
          <a:pathLst>
            <a:path>
              <a:moveTo>
                <a:pt x="162153" y="0"/>
              </a:moveTo>
              <a:lnTo>
                <a:pt x="162153" y="529746"/>
              </a:lnTo>
              <a:lnTo>
                <a:pt x="0" y="529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FC541-3649-984D-AF0B-C7F636413BD6}">
      <dsp:nvSpPr>
        <dsp:cNvPr id="0" name=""/>
        <dsp:cNvSpPr/>
      </dsp:nvSpPr>
      <dsp:spPr>
        <a:xfrm>
          <a:off x="4299312" y="2680670"/>
          <a:ext cx="91440" cy="283987"/>
        </a:xfrm>
        <a:custGeom>
          <a:avLst/>
          <a:gdLst/>
          <a:ahLst/>
          <a:cxnLst/>
          <a:rect l="0" t="0" r="0" b="0"/>
          <a:pathLst>
            <a:path>
              <a:moveTo>
                <a:pt x="45720" y="0"/>
              </a:moveTo>
              <a:lnTo>
                <a:pt x="45720" y="2839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2E8649-D4DD-404A-B6B7-E3CE92649EF3}">
      <dsp:nvSpPr>
        <dsp:cNvPr id="0" name=""/>
        <dsp:cNvSpPr/>
      </dsp:nvSpPr>
      <dsp:spPr>
        <a:xfrm>
          <a:off x="2752994" y="1129659"/>
          <a:ext cx="1592037" cy="1059493"/>
        </a:xfrm>
        <a:custGeom>
          <a:avLst/>
          <a:gdLst/>
          <a:ahLst/>
          <a:cxnLst/>
          <a:rect l="0" t="0" r="0" b="0"/>
          <a:pathLst>
            <a:path>
              <a:moveTo>
                <a:pt x="0" y="0"/>
              </a:moveTo>
              <a:lnTo>
                <a:pt x="0" y="944805"/>
              </a:lnTo>
              <a:lnTo>
                <a:pt x="1592037" y="944805"/>
              </a:lnTo>
              <a:lnTo>
                <a:pt x="1592037" y="10594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218C3-D229-634A-829F-3F13F250827C}">
      <dsp:nvSpPr>
        <dsp:cNvPr id="0" name=""/>
        <dsp:cNvSpPr/>
      </dsp:nvSpPr>
      <dsp:spPr>
        <a:xfrm>
          <a:off x="3025681" y="2680670"/>
          <a:ext cx="91440" cy="283987"/>
        </a:xfrm>
        <a:custGeom>
          <a:avLst/>
          <a:gdLst/>
          <a:ahLst/>
          <a:cxnLst/>
          <a:rect l="0" t="0" r="0" b="0"/>
          <a:pathLst>
            <a:path>
              <a:moveTo>
                <a:pt x="45720" y="0"/>
              </a:moveTo>
              <a:lnTo>
                <a:pt x="45720" y="2839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652D2-D8AC-DC4E-9D27-7E828DC35B2A}">
      <dsp:nvSpPr>
        <dsp:cNvPr id="0" name=""/>
        <dsp:cNvSpPr/>
      </dsp:nvSpPr>
      <dsp:spPr>
        <a:xfrm>
          <a:off x="2752994" y="1129659"/>
          <a:ext cx="318407" cy="1059493"/>
        </a:xfrm>
        <a:custGeom>
          <a:avLst/>
          <a:gdLst/>
          <a:ahLst/>
          <a:cxnLst/>
          <a:rect l="0" t="0" r="0" b="0"/>
          <a:pathLst>
            <a:path>
              <a:moveTo>
                <a:pt x="0" y="0"/>
              </a:moveTo>
              <a:lnTo>
                <a:pt x="0" y="944805"/>
              </a:lnTo>
              <a:lnTo>
                <a:pt x="318407" y="944805"/>
              </a:lnTo>
              <a:lnTo>
                <a:pt x="318407" y="10594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B74328-825E-6047-81A2-162FF4890276}">
      <dsp:nvSpPr>
        <dsp:cNvPr id="0" name=""/>
        <dsp:cNvSpPr/>
      </dsp:nvSpPr>
      <dsp:spPr>
        <a:xfrm>
          <a:off x="1160956" y="2680670"/>
          <a:ext cx="636815" cy="283987"/>
        </a:xfrm>
        <a:custGeom>
          <a:avLst/>
          <a:gdLst/>
          <a:ahLst/>
          <a:cxnLst/>
          <a:rect l="0" t="0" r="0" b="0"/>
          <a:pathLst>
            <a:path>
              <a:moveTo>
                <a:pt x="0" y="0"/>
              </a:moveTo>
              <a:lnTo>
                <a:pt x="0" y="169300"/>
              </a:lnTo>
              <a:lnTo>
                <a:pt x="636815" y="169300"/>
              </a:lnTo>
              <a:lnTo>
                <a:pt x="636815" y="2839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F84693-779B-6342-9289-0FCC721C56F3}">
      <dsp:nvSpPr>
        <dsp:cNvPr id="0" name=""/>
        <dsp:cNvSpPr/>
      </dsp:nvSpPr>
      <dsp:spPr>
        <a:xfrm>
          <a:off x="524141" y="2680670"/>
          <a:ext cx="636815" cy="283987"/>
        </a:xfrm>
        <a:custGeom>
          <a:avLst/>
          <a:gdLst/>
          <a:ahLst/>
          <a:cxnLst/>
          <a:rect l="0" t="0" r="0" b="0"/>
          <a:pathLst>
            <a:path>
              <a:moveTo>
                <a:pt x="636815" y="0"/>
              </a:moveTo>
              <a:lnTo>
                <a:pt x="636815" y="169300"/>
              </a:lnTo>
              <a:lnTo>
                <a:pt x="0" y="169300"/>
              </a:lnTo>
              <a:lnTo>
                <a:pt x="0" y="2839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39B931-AF92-BC42-B3CC-AC9EE2D3066C}">
      <dsp:nvSpPr>
        <dsp:cNvPr id="0" name=""/>
        <dsp:cNvSpPr/>
      </dsp:nvSpPr>
      <dsp:spPr>
        <a:xfrm>
          <a:off x="1160956" y="1129659"/>
          <a:ext cx="1592037" cy="1059493"/>
        </a:xfrm>
        <a:custGeom>
          <a:avLst/>
          <a:gdLst/>
          <a:ahLst/>
          <a:cxnLst/>
          <a:rect l="0" t="0" r="0" b="0"/>
          <a:pathLst>
            <a:path>
              <a:moveTo>
                <a:pt x="1592037" y="0"/>
              </a:moveTo>
              <a:lnTo>
                <a:pt x="1592037" y="944805"/>
              </a:lnTo>
              <a:lnTo>
                <a:pt x="0" y="944805"/>
              </a:lnTo>
              <a:lnTo>
                <a:pt x="0" y="10594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79CEA-7AB7-1E49-8947-75BD827670BD}">
      <dsp:nvSpPr>
        <dsp:cNvPr id="0" name=""/>
        <dsp:cNvSpPr/>
      </dsp:nvSpPr>
      <dsp:spPr>
        <a:xfrm>
          <a:off x="2278332" y="638142"/>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A</a:t>
          </a:r>
        </a:p>
      </dsp:txBody>
      <dsp:txXfrm>
        <a:off x="2278332" y="638142"/>
        <a:ext cx="949323" cy="491517"/>
      </dsp:txXfrm>
    </dsp:sp>
    <dsp:sp modelId="{923CA102-22E1-674F-8FF1-CEC85D0F33E8}">
      <dsp:nvSpPr>
        <dsp:cNvPr id="0" name=""/>
        <dsp:cNvSpPr/>
      </dsp:nvSpPr>
      <dsp:spPr>
        <a:xfrm>
          <a:off x="2468197" y="1020433"/>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2468197" y="1020433"/>
        <a:ext cx="854390" cy="163839"/>
      </dsp:txXfrm>
    </dsp:sp>
    <dsp:sp modelId="{0AB6F799-B3FB-294A-A15E-BFDEB4B76FF9}">
      <dsp:nvSpPr>
        <dsp:cNvPr id="0" name=""/>
        <dsp:cNvSpPr/>
      </dsp:nvSpPr>
      <dsp:spPr>
        <a:xfrm>
          <a:off x="686295" y="2189152"/>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C</a:t>
          </a:r>
        </a:p>
      </dsp:txBody>
      <dsp:txXfrm>
        <a:off x="686295" y="2189152"/>
        <a:ext cx="949323" cy="491517"/>
      </dsp:txXfrm>
    </dsp:sp>
    <dsp:sp modelId="{F5BA0A2E-6DC8-6A41-8573-73BDB665F5F9}">
      <dsp:nvSpPr>
        <dsp:cNvPr id="0" name=""/>
        <dsp:cNvSpPr/>
      </dsp:nvSpPr>
      <dsp:spPr>
        <a:xfrm>
          <a:off x="876159" y="2571444"/>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76159" y="2571444"/>
        <a:ext cx="854390" cy="163839"/>
      </dsp:txXfrm>
    </dsp:sp>
    <dsp:sp modelId="{EC030F1E-E02F-3049-8A93-E6A215F9D2A5}">
      <dsp:nvSpPr>
        <dsp:cNvPr id="0" name=""/>
        <dsp:cNvSpPr/>
      </dsp:nvSpPr>
      <dsp:spPr>
        <a:xfrm>
          <a:off x="49480" y="2964658"/>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D</a:t>
          </a:r>
        </a:p>
      </dsp:txBody>
      <dsp:txXfrm>
        <a:off x="49480" y="2964658"/>
        <a:ext cx="949323" cy="491517"/>
      </dsp:txXfrm>
    </dsp:sp>
    <dsp:sp modelId="{3C63495E-5EBC-0640-9072-8C8C40C22DEE}">
      <dsp:nvSpPr>
        <dsp:cNvPr id="0" name=""/>
        <dsp:cNvSpPr/>
      </dsp:nvSpPr>
      <dsp:spPr>
        <a:xfrm>
          <a:off x="239344" y="3346949"/>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239344" y="3346949"/>
        <a:ext cx="854390" cy="163839"/>
      </dsp:txXfrm>
    </dsp:sp>
    <dsp:sp modelId="{64F36A32-D4BD-474C-86B4-AAF3F30AEFED}">
      <dsp:nvSpPr>
        <dsp:cNvPr id="0" name=""/>
        <dsp:cNvSpPr/>
      </dsp:nvSpPr>
      <dsp:spPr>
        <a:xfrm>
          <a:off x="1323110" y="2964658"/>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D</a:t>
          </a:r>
        </a:p>
      </dsp:txBody>
      <dsp:txXfrm>
        <a:off x="1323110" y="2964658"/>
        <a:ext cx="949323" cy="491517"/>
      </dsp:txXfrm>
    </dsp:sp>
    <dsp:sp modelId="{171BD07F-9C4E-7245-926D-17A9B9A63379}">
      <dsp:nvSpPr>
        <dsp:cNvPr id="0" name=""/>
        <dsp:cNvSpPr/>
      </dsp:nvSpPr>
      <dsp:spPr>
        <a:xfrm>
          <a:off x="1512974" y="3346949"/>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1512974" y="3346949"/>
        <a:ext cx="854390" cy="163839"/>
      </dsp:txXfrm>
    </dsp:sp>
    <dsp:sp modelId="{C01D71E2-B811-C040-A5C6-4655313CB9C7}">
      <dsp:nvSpPr>
        <dsp:cNvPr id="0" name=""/>
        <dsp:cNvSpPr/>
      </dsp:nvSpPr>
      <dsp:spPr>
        <a:xfrm>
          <a:off x="2596740" y="2189152"/>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C</a:t>
          </a:r>
        </a:p>
      </dsp:txBody>
      <dsp:txXfrm>
        <a:off x="2596740" y="2189152"/>
        <a:ext cx="949323" cy="491517"/>
      </dsp:txXfrm>
    </dsp:sp>
    <dsp:sp modelId="{42A24E60-EEE3-F44A-B838-169FFBD779D5}">
      <dsp:nvSpPr>
        <dsp:cNvPr id="0" name=""/>
        <dsp:cNvSpPr/>
      </dsp:nvSpPr>
      <dsp:spPr>
        <a:xfrm>
          <a:off x="2786604" y="2571444"/>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786604" y="2571444"/>
        <a:ext cx="854390" cy="163839"/>
      </dsp:txXfrm>
    </dsp:sp>
    <dsp:sp modelId="{03B4CE3E-72E5-6B49-9EB1-8C6C6FC491AD}">
      <dsp:nvSpPr>
        <dsp:cNvPr id="0" name=""/>
        <dsp:cNvSpPr/>
      </dsp:nvSpPr>
      <dsp:spPr>
        <a:xfrm>
          <a:off x="2596740" y="2964658"/>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D</a:t>
          </a:r>
        </a:p>
      </dsp:txBody>
      <dsp:txXfrm>
        <a:off x="2596740" y="2964658"/>
        <a:ext cx="949323" cy="491517"/>
      </dsp:txXfrm>
    </dsp:sp>
    <dsp:sp modelId="{E41B61D7-BA81-CE4E-8061-070361A10A15}">
      <dsp:nvSpPr>
        <dsp:cNvPr id="0" name=""/>
        <dsp:cNvSpPr/>
      </dsp:nvSpPr>
      <dsp:spPr>
        <a:xfrm>
          <a:off x="2786604" y="3346949"/>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2786604" y="3346949"/>
        <a:ext cx="854390" cy="163839"/>
      </dsp:txXfrm>
    </dsp:sp>
    <dsp:sp modelId="{5A596D3B-66E9-C34A-9CFC-5AC0025D1648}">
      <dsp:nvSpPr>
        <dsp:cNvPr id="0" name=""/>
        <dsp:cNvSpPr/>
      </dsp:nvSpPr>
      <dsp:spPr>
        <a:xfrm>
          <a:off x="3870370" y="2189152"/>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C</a:t>
          </a:r>
        </a:p>
      </dsp:txBody>
      <dsp:txXfrm>
        <a:off x="3870370" y="2189152"/>
        <a:ext cx="949323" cy="491517"/>
      </dsp:txXfrm>
    </dsp:sp>
    <dsp:sp modelId="{97C9F9EB-35E2-C74A-97A1-5EAACF61D35F}">
      <dsp:nvSpPr>
        <dsp:cNvPr id="0" name=""/>
        <dsp:cNvSpPr/>
      </dsp:nvSpPr>
      <dsp:spPr>
        <a:xfrm>
          <a:off x="4060235" y="2571444"/>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60235" y="2571444"/>
        <a:ext cx="854390" cy="163839"/>
      </dsp:txXfrm>
    </dsp:sp>
    <dsp:sp modelId="{DAF28A87-0678-1246-A65E-138140F377FD}">
      <dsp:nvSpPr>
        <dsp:cNvPr id="0" name=""/>
        <dsp:cNvSpPr/>
      </dsp:nvSpPr>
      <dsp:spPr>
        <a:xfrm>
          <a:off x="3870370" y="2964658"/>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D</a:t>
          </a:r>
        </a:p>
      </dsp:txBody>
      <dsp:txXfrm>
        <a:off x="3870370" y="2964658"/>
        <a:ext cx="949323" cy="491517"/>
      </dsp:txXfrm>
    </dsp:sp>
    <dsp:sp modelId="{001C4D25-D5E6-1548-902C-315A19D74B75}">
      <dsp:nvSpPr>
        <dsp:cNvPr id="0" name=""/>
        <dsp:cNvSpPr/>
      </dsp:nvSpPr>
      <dsp:spPr>
        <a:xfrm>
          <a:off x="4060235" y="3346949"/>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4060235" y="3346949"/>
        <a:ext cx="854390" cy="163839"/>
      </dsp:txXfrm>
    </dsp:sp>
    <dsp:sp modelId="{8EF7BCDF-FE20-394F-9403-3462531B6DA7}">
      <dsp:nvSpPr>
        <dsp:cNvPr id="0" name=""/>
        <dsp:cNvSpPr/>
      </dsp:nvSpPr>
      <dsp:spPr>
        <a:xfrm>
          <a:off x="1641517" y="1413647"/>
          <a:ext cx="949323" cy="4915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69359" numCol="1" spcCol="1270" anchor="ctr" anchorCtr="0">
          <a:noAutofit/>
        </a:bodyPr>
        <a:lstStyle/>
        <a:p>
          <a:pPr marL="0" lvl="0" indent="0" algn="ctr" defTabSz="1244600">
            <a:lnSpc>
              <a:spcPct val="90000"/>
            </a:lnSpc>
            <a:spcBef>
              <a:spcPct val="0"/>
            </a:spcBef>
            <a:spcAft>
              <a:spcPct val="35000"/>
            </a:spcAft>
            <a:buNone/>
          </a:pPr>
          <a:r>
            <a:rPr lang="en-US" sz="2800" kern="1200"/>
            <a:t>B</a:t>
          </a:r>
        </a:p>
      </dsp:txBody>
      <dsp:txXfrm>
        <a:off x="1641517" y="1413647"/>
        <a:ext cx="949323" cy="491517"/>
      </dsp:txXfrm>
    </dsp:sp>
    <dsp:sp modelId="{C319085C-CAAC-E140-8D6A-F93332BE7EE3}">
      <dsp:nvSpPr>
        <dsp:cNvPr id="0" name=""/>
        <dsp:cNvSpPr/>
      </dsp:nvSpPr>
      <dsp:spPr>
        <a:xfrm>
          <a:off x="1831382" y="1795938"/>
          <a:ext cx="854390" cy="163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a:p>
      </dsp:txBody>
      <dsp:txXfrm>
        <a:off x="1831382" y="1795938"/>
        <a:ext cx="854390" cy="163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88F84-371D-794B-AAAC-1542A72A457C}">
      <dsp:nvSpPr>
        <dsp:cNvPr id="0" name=""/>
        <dsp:cNvSpPr/>
      </dsp:nvSpPr>
      <dsp:spPr>
        <a:xfrm>
          <a:off x="0" y="5176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Semakin besar organisasinya akan semakin bangga</a:t>
          </a:r>
        </a:p>
      </dsp:txBody>
      <dsp:txXfrm>
        <a:off x="65934" y="117700"/>
        <a:ext cx="10383732" cy="1218787"/>
      </dsp:txXfrm>
    </dsp:sp>
    <dsp:sp modelId="{245D6031-2004-4D41-8CC6-D013244D7D87}">
      <dsp:nvSpPr>
        <dsp:cNvPr id="0" name=""/>
        <dsp:cNvSpPr/>
      </dsp:nvSpPr>
      <dsp:spPr>
        <a:xfrm>
          <a:off x="0" y="1500341"/>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Struktur harusnya ramping tapi menjadi gemuk karena faktor politis dan sharing kekuasaan</a:t>
          </a:r>
        </a:p>
      </dsp:txBody>
      <dsp:txXfrm>
        <a:off x="65934" y="1566275"/>
        <a:ext cx="10383732" cy="1218787"/>
      </dsp:txXfrm>
    </dsp:sp>
    <dsp:sp modelId="{72334429-5933-FA46-980A-39BEEF1C4A99}">
      <dsp:nvSpPr>
        <dsp:cNvPr id="0" name=""/>
        <dsp:cNvSpPr/>
      </dsp:nvSpPr>
      <dsp:spPr>
        <a:xfrm>
          <a:off x="0" y="294891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Unit yang perlu dibentuk, dipaksa dibentuk</a:t>
          </a:r>
        </a:p>
      </dsp:txBody>
      <dsp:txXfrm>
        <a:off x="65934" y="3014850"/>
        <a:ext cx="10383732" cy="121878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7CC8-24D1-5B4E-BB22-E9CA5369E0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39A6A9-011D-1449-B6A4-0D87601EE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9FA8D-E0A7-9A48-8C85-61D51461A6A0}"/>
              </a:ext>
            </a:extLst>
          </p:cNvPr>
          <p:cNvSpPr>
            <a:spLocks noGrp="1"/>
          </p:cNvSpPr>
          <p:nvPr>
            <p:ph type="dt" sz="half" idx="10"/>
          </p:nvPr>
        </p:nvSpPr>
        <p:spPr/>
        <p:txBody>
          <a:bodyPr/>
          <a:lstStyle/>
          <a:p>
            <a:fld id="{56B4A436-1DF7-D740-AB93-D3FF04896510}" type="datetimeFigureOut">
              <a:t>3/7/23</a:t>
            </a:fld>
            <a:endParaRPr lang="en-US"/>
          </a:p>
        </p:txBody>
      </p:sp>
      <p:sp>
        <p:nvSpPr>
          <p:cNvPr id="5" name="Footer Placeholder 4">
            <a:extLst>
              <a:ext uri="{FF2B5EF4-FFF2-40B4-BE49-F238E27FC236}">
                <a16:creationId xmlns:a16="http://schemas.microsoft.com/office/drawing/2014/main" id="{444B5DB3-48AC-F94C-8640-70C8A3E24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A578B-D557-804F-8FA2-FA913572B95E}"/>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857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97F3-6548-D740-B169-3023469914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B3D5F7-09BE-6E4F-8BDB-F6CDE2901E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67939-EA1F-A945-B20E-EDBC6F77FB42}"/>
              </a:ext>
            </a:extLst>
          </p:cNvPr>
          <p:cNvSpPr>
            <a:spLocks noGrp="1"/>
          </p:cNvSpPr>
          <p:nvPr>
            <p:ph type="dt" sz="half" idx="10"/>
          </p:nvPr>
        </p:nvSpPr>
        <p:spPr/>
        <p:txBody>
          <a:bodyPr/>
          <a:lstStyle/>
          <a:p>
            <a:fld id="{56B4A436-1DF7-D740-AB93-D3FF04896510}" type="datetimeFigureOut">
              <a:t>3/7/23</a:t>
            </a:fld>
            <a:endParaRPr lang="en-US"/>
          </a:p>
        </p:txBody>
      </p:sp>
      <p:sp>
        <p:nvSpPr>
          <p:cNvPr id="5" name="Footer Placeholder 4">
            <a:extLst>
              <a:ext uri="{FF2B5EF4-FFF2-40B4-BE49-F238E27FC236}">
                <a16:creationId xmlns:a16="http://schemas.microsoft.com/office/drawing/2014/main" id="{4D012A2B-E4A1-B849-9522-072681FF8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C477F-164B-0E4C-A000-4F300D76CD92}"/>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396335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FE823-8EE6-7143-BBAA-363405AD34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C526B0-714E-3849-B3DD-53C5149300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8A482-5161-A644-8E11-C486F919AB79}"/>
              </a:ext>
            </a:extLst>
          </p:cNvPr>
          <p:cNvSpPr>
            <a:spLocks noGrp="1"/>
          </p:cNvSpPr>
          <p:nvPr>
            <p:ph type="dt" sz="half" idx="10"/>
          </p:nvPr>
        </p:nvSpPr>
        <p:spPr/>
        <p:txBody>
          <a:bodyPr/>
          <a:lstStyle/>
          <a:p>
            <a:fld id="{56B4A436-1DF7-D740-AB93-D3FF04896510}" type="datetimeFigureOut">
              <a:t>3/7/23</a:t>
            </a:fld>
            <a:endParaRPr lang="en-US"/>
          </a:p>
        </p:txBody>
      </p:sp>
      <p:sp>
        <p:nvSpPr>
          <p:cNvPr id="5" name="Footer Placeholder 4">
            <a:extLst>
              <a:ext uri="{FF2B5EF4-FFF2-40B4-BE49-F238E27FC236}">
                <a16:creationId xmlns:a16="http://schemas.microsoft.com/office/drawing/2014/main" id="{7A0AAA14-2D5D-3641-95C0-9A72EA1B0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92FE9-D3EB-6749-8767-AE61846C9AB4}"/>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166224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CE63-1F29-B64D-9156-2AAD8BB96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AA417-0639-8741-9E75-387C8FEEA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AFC3F-6863-C44D-8FA7-A13BEF3F2B3F}"/>
              </a:ext>
            </a:extLst>
          </p:cNvPr>
          <p:cNvSpPr>
            <a:spLocks noGrp="1"/>
          </p:cNvSpPr>
          <p:nvPr>
            <p:ph type="dt" sz="half" idx="10"/>
          </p:nvPr>
        </p:nvSpPr>
        <p:spPr/>
        <p:txBody>
          <a:bodyPr/>
          <a:lstStyle/>
          <a:p>
            <a:fld id="{56B4A436-1DF7-D740-AB93-D3FF04896510}" type="datetimeFigureOut">
              <a:t>3/7/23</a:t>
            </a:fld>
            <a:endParaRPr lang="en-US"/>
          </a:p>
        </p:txBody>
      </p:sp>
      <p:sp>
        <p:nvSpPr>
          <p:cNvPr id="5" name="Footer Placeholder 4">
            <a:extLst>
              <a:ext uri="{FF2B5EF4-FFF2-40B4-BE49-F238E27FC236}">
                <a16:creationId xmlns:a16="http://schemas.microsoft.com/office/drawing/2014/main" id="{03AB5158-D284-FE4C-A405-DE0BE0679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F7955-1ABF-8043-894A-5A4278847F89}"/>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288967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EECD-F9AE-4945-AACA-98F972F95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A53228-DFC3-A242-833A-3F7A6C8EB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94595-FCE6-604C-954E-48E6C33345A2}"/>
              </a:ext>
            </a:extLst>
          </p:cNvPr>
          <p:cNvSpPr>
            <a:spLocks noGrp="1"/>
          </p:cNvSpPr>
          <p:nvPr>
            <p:ph type="dt" sz="half" idx="10"/>
          </p:nvPr>
        </p:nvSpPr>
        <p:spPr/>
        <p:txBody>
          <a:bodyPr/>
          <a:lstStyle/>
          <a:p>
            <a:fld id="{56B4A436-1DF7-D740-AB93-D3FF04896510}" type="datetimeFigureOut">
              <a:t>3/7/23</a:t>
            </a:fld>
            <a:endParaRPr lang="en-US"/>
          </a:p>
        </p:txBody>
      </p:sp>
      <p:sp>
        <p:nvSpPr>
          <p:cNvPr id="5" name="Footer Placeholder 4">
            <a:extLst>
              <a:ext uri="{FF2B5EF4-FFF2-40B4-BE49-F238E27FC236}">
                <a16:creationId xmlns:a16="http://schemas.microsoft.com/office/drawing/2014/main" id="{0012A72D-CF3E-D147-A3B0-D9F211DBE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C338F-AF67-A248-9A2C-7F3F7A4E7CB7}"/>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217465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D826-673A-244E-9C84-6076AB10B1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DDBB3-1785-694E-BBF3-CA0B2CF7C7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2E68B-B340-B443-854E-D98C9F798D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6E1893-DAFE-3748-AF1E-3153E3BF6AD7}"/>
              </a:ext>
            </a:extLst>
          </p:cNvPr>
          <p:cNvSpPr>
            <a:spLocks noGrp="1"/>
          </p:cNvSpPr>
          <p:nvPr>
            <p:ph type="dt" sz="half" idx="10"/>
          </p:nvPr>
        </p:nvSpPr>
        <p:spPr/>
        <p:txBody>
          <a:bodyPr/>
          <a:lstStyle/>
          <a:p>
            <a:fld id="{56B4A436-1DF7-D740-AB93-D3FF04896510}" type="datetimeFigureOut">
              <a:t>3/7/23</a:t>
            </a:fld>
            <a:endParaRPr lang="en-US"/>
          </a:p>
        </p:txBody>
      </p:sp>
      <p:sp>
        <p:nvSpPr>
          <p:cNvPr id="6" name="Footer Placeholder 5">
            <a:extLst>
              <a:ext uri="{FF2B5EF4-FFF2-40B4-BE49-F238E27FC236}">
                <a16:creationId xmlns:a16="http://schemas.microsoft.com/office/drawing/2014/main" id="{EBBFA931-DDAD-D945-904B-05E84E338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B2AD6-D8F7-4F4D-8E23-D96171DE5F02}"/>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239786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2A55-E6A3-9549-8DFE-AE9129D5D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15A27-4D9F-4043-AE39-350203D72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6F089B-E884-D44D-84E6-8192021EF8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EDC6C6-BD60-F149-A9EC-30456ADB7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764851-1567-DC40-94DA-057153B4C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DFA9C-DEBE-1B43-87E3-F77EAA20ADC0}"/>
              </a:ext>
            </a:extLst>
          </p:cNvPr>
          <p:cNvSpPr>
            <a:spLocks noGrp="1"/>
          </p:cNvSpPr>
          <p:nvPr>
            <p:ph type="dt" sz="half" idx="10"/>
          </p:nvPr>
        </p:nvSpPr>
        <p:spPr/>
        <p:txBody>
          <a:bodyPr/>
          <a:lstStyle/>
          <a:p>
            <a:fld id="{56B4A436-1DF7-D740-AB93-D3FF04896510}" type="datetimeFigureOut">
              <a:t>3/7/23</a:t>
            </a:fld>
            <a:endParaRPr lang="en-US"/>
          </a:p>
        </p:txBody>
      </p:sp>
      <p:sp>
        <p:nvSpPr>
          <p:cNvPr id="8" name="Footer Placeholder 7">
            <a:extLst>
              <a:ext uri="{FF2B5EF4-FFF2-40B4-BE49-F238E27FC236}">
                <a16:creationId xmlns:a16="http://schemas.microsoft.com/office/drawing/2014/main" id="{2329E9A4-DC29-C84B-BF6E-D1F60D3F60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A6299B-DB52-2C42-B954-60DA5BF7FD85}"/>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278754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C6D5-92B5-7041-89CB-17F661BD14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FC3D03-BB2A-6344-BB29-3E5853422884}"/>
              </a:ext>
            </a:extLst>
          </p:cNvPr>
          <p:cNvSpPr>
            <a:spLocks noGrp="1"/>
          </p:cNvSpPr>
          <p:nvPr>
            <p:ph type="dt" sz="half" idx="10"/>
          </p:nvPr>
        </p:nvSpPr>
        <p:spPr/>
        <p:txBody>
          <a:bodyPr/>
          <a:lstStyle/>
          <a:p>
            <a:fld id="{56B4A436-1DF7-D740-AB93-D3FF04896510}" type="datetimeFigureOut">
              <a:t>3/7/23</a:t>
            </a:fld>
            <a:endParaRPr lang="en-US"/>
          </a:p>
        </p:txBody>
      </p:sp>
      <p:sp>
        <p:nvSpPr>
          <p:cNvPr id="4" name="Footer Placeholder 3">
            <a:extLst>
              <a:ext uri="{FF2B5EF4-FFF2-40B4-BE49-F238E27FC236}">
                <a16:creationId xmlns:a16="http://schemas.microsoft.com/office/drawing/2014/main" id="{1F8586CC-E40F-5841-AF2B-069D14E341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774133-6CFF-B84F-8331-BC512FF6619A}"/>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79843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394E8-A3CB-704B-BFC5-EC9F34B86D80}"/>
              </a:ext>
            </a:extLst>
          </p:cNvPr>
          <p:cNvSpPr>
            <a:spLocks noGrp="1"/>
          </p:cNvSpPr>
          <p:nvPr>
            <p:ph type="dt" sz="half" idx="10"/>
          </p:nvPr>
        </p:nvSpPr>
        <p:spPr/>
        <p:txBody>
          <a:bodyPr/>
          <a:lstStyle/>
          <a:p>
            <a:fld id="{56B4A436-1DF7-D740-AB93-D3FF04896510}" type="datetimeFigureOut">
              <a:t>3/7/23</a:t>
            </a:fld>
            <a:endParaRPr lang="en-US"/>
          </a:p>
        </p:txBody>
      </p:sp>
      <p:sp>
        <p:nvSpPr>
          <p:cNvPr id="3" name="Footer Placeholder 2">
            <a:extLst>
              <a:ext uri="{FF2B5EF4-FFF2-40B4-BE49-F238E27FC236}">
                <a16:creationId xmlns:a16="http://schemas.microsoft.com/office/drawing/2014/main" id="{054F0EC4-1EAB-5E4B-8307-E737B0A35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6B07C-71DA-2948-9C4C-481881B28989}"/>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193896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6CDF-A59B-D048-8436-CD5B36837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13A787-C80F-C44B-AC45-FBE0BB3E3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1861E-80D4-B844-9CDB-53C54DD11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BD937-184C-6947-B1AB-4D865E918C03}"/>
              </a:ext>
            </a:extLst>
          </p:cNvPr>
          <p:cNvSpPr>
            <a:spLocks noGrp="1"/>
          </p:cNvSpPr>
          <p:nvPr>
            <p:ph type="dt" sz="half" idx="10"/>
          </p:nvPr>
        </p:nvSpPr>
        <p:spPr/>
        <p:txBody>
          <a:bodyPr/>
          <a:lstStyle/>
          <a:p>
            <a:fld id="{56B4A436-1DF7-D740-AB93-D3FF04896510}" type="datetimeFigureOut">
              <a:t>3/7/23</a:t>
            </a:fld>
            <a:endParaRPr lang="en-US"/>
          </a:p>
        </p:txBody>
      </p:sp>
      <p:sp>
        <p:nvSpPr>
          <p:cNvPr id="6" name="Footer Placeholder 5">
            <a:extLst>
              <a:ext uri="{FF2B5EF4-FFF2-40B4-BE49-F238E27FC236}">
                <a16:creationId xmlns:a16="http://schemas.microsoft.com/office/drawing/2014/main" id="{273689E1-2EFA-5644-8BC2-EDDD87904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B4C48-9152-1745-96A6-E115614F61B1}"/>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272524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8355-171E-5B47-AC09-FD4652E1D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4D60D-6309-A24E-8754-EA4E18369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1B0DBD-B099-1544-9E6E-2764591BC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698BA-972C-464F-BBA6-9C0FD12D0D2D}"/>
              </a:ext>
            </a:extLst>
          </p:cNvPr>
          <p:cNvSpPr>
            <a:spLocks noGrp="1"/>
          </p:cNvSpPr>
          <p:nvPr>
            <p:ph type="dt" sz="half" idx="10"/>
          </p:nvPr>
        </p:nvSpPr>
        <p:spPr/>
        <p:txBody>
          <a:bodyPr/>
          <a:lstStyle/>
          <a:p>
            <a:fld id="{56B4A436-1DF7-D740-AB93-D3FF04896510}" type="datetimeFigureOut">
              <a:t>3/7/23</a:t>
            </a:fld>
            <a:endParaRPr lang="en-US"/>
          </a:p>
        </p:txBody>
      </p:sp>
      <p:sp>
        <p:nvSpPr>
          <p:cNvPr id="6" name="Footer Placeholder 5">
            <a:extLst>
              <a:ext uri="{FF2B5EF4-FFF2-40B4-BE49-F238E27FC236}">
                <a16:creationId xmlns:a16="http://schemas.microsoft.com/office/drawing/2014/main" id="{5331A62F-C90F-5C4F-AF7E-C5AC3EFCE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84B4F-6E49-114A-8577-87B47DE70932}"/>
              </a:ext>
            </a:extLst>
          </p:cNvPr>
          <p:cNvSpPr>
            <a:spLocks noGrp="1"/>
          </p:cNvSpPr>
          <p:nvPr>
            <p:ph type="sldNum" sz="quarter" idx="12"/>
          </p:nvPr>
        </p:nvSpPr>
        <p:spPr/>
        <p:txBody>
          <a:bodyPr/>
          <a:lstStyle/>
          <a:p>
            <a:fld id="{379F9915-76B1-EE4C-AA3B-59A1D50E914B}" type="slidenum">
              <a:t>‹#›</a:t>
            </a:fld>
            <a:endParaRPr lang="en-US"/>
          </a:p>
        </p:txBody>
      </p:sp>
    </p:spTree>
    <p:extLst>
      <p:ext uri="{BB962C8B-B14F-4D97-AF65-F5344CB8AC3E}">
        <p14:creationId xmlns:p14="http://schemas.microsoft.com/office/powerpoint/2010/main" val="83483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1EBDE-E8B7-0D48-90D9-4632D77728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B4ACB-76CF-294D-A373-194414A0B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DFFA9-62D5-8A46-B8AD-02F62DE49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4A436-1DF7-D740-AB93-D3FF04896510}" type="datetimeFigureOut">
              <a:t>3/7/23</a:t>
            </a:fld>
            <a:endParaRPr lang="en-US"/>
          </a:p>
        </p:txBody>
      </p:sp>
      <p:sp>
        <p:nvSpPr>
          <p:cNvPr id="5" name="Footer Placeholder 4">
            <a:extLst>
              <a:ext uri="{FF2B5EF4-FFF2-40B4-BE49-F238E27FC236}">
                <a16:creationId xmlns:a16="http://schemas.microsoft.com/office/drawing/2014/main" id="{FF49F7C2-EA28-2F4D-9808-702F23445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D88CE5-D92D-FC4E-ABC5-0CE6A1325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F9915-76B1-EE4C-AA3B-59A1D50E914B}" type="slidenum">
              <a:t>‹#›</a:t>
            </a:fld>
            <a:endParaRPr lang="en-US"/>
          </a:p>
        </p:txBody>
      </p:sp>
    </p:spTree>
    <p:extLst>
      <p:ext uri="{BB962C8B-B14F-4D97-AF65-F5344CB8AC3E}">
        <p14:creationId xmlns:p14="http://schemas.microsoft.com/office/powerpoint/2010/main" val="225193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770BED-0F7F-C84B-833D-07B415B566DF}"/>
              </a:ext>
            </a:extLst>
          </p:cNvPr>
          <p:cNvPicPr>
            <a:picLocks noChangeAspect="1"/>
          </p:cNvPicPr>
          <p:nvPr/>
        </p:nvPicPr>
        <p:blipFill rotWithShape="1">
          <a:blip r:embed="rId2"/>
          <a:srcRect r="210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9814FE-F1B2-3F4E-A12A-7E59A8DBBE92}"/>
              </a:ext>
            </a:extLst>
          </p:cNvPr>
          <p:cNvSpPr>
            <a:spLocks noGrp="1"/>
          </p:cNvSpPr>
          <p:nvPr>
            <p:ph type="ctrTitle"/>
          </p:nvPr>
        </p:nvSpPr>
        <p:spPr>
          <a:xfrm>
            <a:off x="477981" y="1122363"/>
            <a:ext cx="4023360" cy="3204134"/>
          </a:xfrm>
        </p:spPr>
        <p:txBody>
          <a:bodyPr anchor="b">
            <a:normAutofit/>
          </a:bodyPr>
          <a:lstStyle/>
          <a:p>
            <a:pPr algn="l"/>
            <a:r>
              <a:rPr lang="en-US" sz="7200">
                <a:solidFill>
                  <a:schemeClr val="accent4">
                    <a:lumMod val="40000"/>
                    <a:lumOff val="60000"/>
                  </a:schemeClr>
                </a:solidFill>
                <a:latin typeface="Britannic Bold" panose="020B0903060703020204" pitchFamily="34" charset="77"/>
              </a:rPr>
              <a:t>Patologi Birokrasi</a:t>
            </a:r>
          </a:p>
        </p:txBody>
      </p:sp>
      <p:sp>
        <p:nvSpPr>
          <p:cNvPr id="3" name="Subtitle 2">
            <a:extLst>
              <a:ext uri="{FF2B5EF4-FFF2-40B4-BE49-F238E27FC236}">
                <a16:creationId xmlns:a16="http://schemas.microsoft.com/office/drawing/2014/main" id="{E6DECE14-6FF1-1245-87E0-FECFF52D9195}"/>
              </a:ext>
            </a:extLst>
          </p:cNvPr>
          <p:cNvSpPr>
            <a:spLocks noGrp="1"/>
          </p:cNvSpPr>
          <p:nvPr>
            <p:ph type="subTitle" idx="1"/>
          </p:nvPr>
        </p:nvSpPr>
        <p:spPr>
          <a:xfrm>
            <a:off x="477980" y="4872922"/>
            <a:ext cx="4023359" cy="1208141"/>
          </a:xfrm>
        </p:spPr>
        <p:txBody>
          <a:bodyPr>
            <a:normAutofit/>
          </a:bodyPr>
          <a:lstStyle/>
          <a:p>
            <a:pPr algn="l"/>
            <a:r>
              <a:rPr lang="en-US" sz="2000">
                <a:solidFill>
                  <a:schemeClr val="accent4">
                    <a:lumMod val="40000"/>
                    <a:lumOff val="60000"/>
                  </a:schemeClr>
                </a:solidFill>
              </a:rPr>
              <a:t>Ali Rokhman</a:t>
            </a:r>
          </a:p>
          <a:p>
            <a:pPr algn="l"/>
            <a:r>
              <a:rPr lang="en-US" sz="2000">
                <a:solidFill>
                  <a:schemeClr val="accent4">
                    <a:lumMod val="40000"/>
                    <a:lumOff val="60000"/>
                  </a:schemeClr>
                </a:solidFill>
              </a:rPr>
              <a:t>Program Studi Administrasi Publik</a:t>
            </a:r>
          </a:p>
          <a:p>
            <a:pPr algn="l"/>
            <a:r>
              <a:rPr lang="en-US" sz="2000">
                <a:solidFill>
                  <a:schemeClr val="accent4">
                    <a:lumMod val="40000"/>
                    <a:lumOff val="60000"/>
                  </a:schemeClr>
                </a:solidFill>
              </a:rPr>
              <a:t>Universitas Jenderal Soedirman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630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E461-D649-AD4E-9EE6-505505311A0D}"/>
              </a:ext>
            </a:extLst>
          </p:cNvPr>
          <p:cNvSpPr>
            <a:spLocks noGrp="1"/>
          </p:cNvSpPr>
          <p:nvPr>
            <p:ph type="title"/>
          </p:nvPr>
        </p:nvSpPr>
        <p:spPr>
          <a:xfrm>
            <a:off x="323849" y="1250950"/>
            <a:ext cx="4176714" cy="1325563"/>
          </a:xfrm>
        </p:spPr>
        <p:txBody>
          <a:bodyPr>
            <a:normAutofit fontScale="90000"/>
          </a:bodyPr>
          <a:lstStyle/>
          <a:p>
            <a:r>
              <a:rPr lang="en-US"/>
              <a:t>Daftar lengkap  Bureaupathologies (GE Caiden)</a:t>
            </a:r>
          </a:p>
        </p:txBody>
      </p:sp>
      <p:pic>
        <p:nvPicPr>
          <p:cNvPr id="4" name="Picture 3">
            <a:extLst>
              <a:ext uri="{FF2B5EF4-FFF2-40B4-BE49-F238E27FC236}">
                <a16:creationId xmlns:a16="http://schemas.microsoft.com/office/drawing/2014/main" id="{BC808AF4-0A7A-3E44-9A87-B33A9FA04568}"/>
              </a:ext>
            </a:extLst>
          </p:cNvPr>
          <p:cNvPicPr>
            <a:picLocks noChangeAspect="1"/>
          </p:cNvPicPr>
          <p:nvPr/>
        </p:nvPicPr>
        <p:blipFill>
          <a:blip r:embed="rId2"/>
          <a:stretch>
            <a:fillRect/>
          </a:stretch>
        </p:blipFill>
        <p:spPr>
          <a:xfrm>
            <a:off x="5136776" y="0"/>
            <a:ext cx="7055224" cy="6858000"/>
          </a:xfrm>
          <a:prstGeom prst="rect">
            <a:avLst/>
          </a:prstGeom>
        </p:spPr>
      </p:pic>
    </p:spTree>
    <p:extLst>
      <p:ext uri="{BB962C8B-B14F-4D97-AF65-F5344CB8AC3E}">
        <p14:creationId xmlns:p14="http://schemas.microsoft.com/office/powerpoint/2010/main" val="393450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5081A66D-F0AD-2D47-87F0-337D20ACA90B}"/>
              </a:ext>
            </a:extLst>
          </p:cNvPr>
          <p:cNvSpPr txBox="1">
            <a:spLocks/>
          </p:cNvSpPr>
          <p:nvPr/>
        </p:nvSpPr>
        <p:spPr>
          <a:xfrm>
            <a:off x="2555631" y="1441938"/>
            <a:ext cx="7080738" cy="3974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a:solidFill>
                  <a:schemeClr val="bg1">
                    <a:lumMod val="95000"/>
                    <a:lumOff val="5000"/>
                  </a:schemeClr>
                </a:solidFill>
              </a:rPr>
              <a:t>Bentuk dan Macam Patologi Birokrasi</a:t>
            </a:r>
            <a:br>
              <a:rPr lang="en-US" sz="5400" b="1">
                <a:solidFill>
                  <a:schemeClr val="bg1">
                    <a:lumMod val="95000"/>
                    <a:lumOff val="5000"/>
                  </a:schemeClr>
                </a:solidFill>
              </a:rPr>
            </a:br>
            <a:r>
              <a:rPr lang="en-US" sz="5400" b="1">
                <a:solidFill>
                  <a:schemeClr val="bg1">
                    <a:lumMod val="95000"/>
                    <a:lumOff val="5000"/>
                  </a:schemeClr>
                </a:solidFill>
              </a:rPr>
              <a:t>(Sondang P Siagian)</a:t>
            </a:r>
            <a:endParaRPr lang="en-US" sz="5400">
              <a:solidFill>
                <a:schemeClr val="bg1">
                  <a:lumMod val="95000"/>
                  <a:lumOff val="5000"/>
                </a:schemeClr>
              </a:solidFill>
            </a:endParaRPr>
          </a:p>
        </p:txBody>
      </p:sp>
    </p:spTree>
    <p:extLst>
      <p:ext uri="{BB962C8B-B14F-4D97-AF65-F5344CB8AC3E}">
        <p14:creationId xmlns:p14="http://schemas.microsoft.com/office/powerpoint/2010/main" val="34934419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66018386"/>
              </p:ext>
            </p:extLst>
          </p:nvPr>
        </p:nvGraphicFramePr>
        <p:xfrm>
          <a:off x="234175" y="765581"/>
          <a:ext cx="11184673" cy="5929354"/>
        </p:xfrm>
        <a:graphic>
          <a:graphicData uri="http://schemas.openxmlformats.org/drawingml/2006/table">
            <a:tbl>
              <a:tblPr firstRow="1" bandRow="1">
                <a:tableStyleId>{5940675A-B579-460E-94D1-54222C63F5DA}</a:tableStyleId>
              </a:tblPr>
              <a:tblGrid>
                <a:gridCol w="2966225">
                  <a:extLst>
                    <a:ext uri="{9D8B030D-6E8A-4147-A177-3AD203B41FA5}">
                      <a16:colId xmlns:a16="http://schemas.microsoft.com/office/drawing/2014/main" val="20000"/>
                    </a:ext>
                  </a:extLst>
                </a:gridCol>
                <a:gridCol w="8218448">
                  <a:extLst>
                    <a:ext uri="{9D8B030D-6E8A-4147-A177-3AD203B41FA5}">
                      <a16:colId xmlns:a16="http://schemas.microsoft.com/office/drawing/2014/main" val="20001"/>
                    </a:ext>
                  </a:extLst>
                </a:gridCol>
              </a:tblGrid>
              <a:tr h="5929354">
                <a:tc>
                  <a:txBody>
                    <a:bodyPr/>
                    <a:lstStyle/>
                    <a:p>
                      <a:r>
                        <a:rPr lang="id-ID" sz="4000" b="1" kern="1200" dirty="0"/>
                        <a:t>Persepsi, Perilaku, dan Gaya Manajerial</a:t>
                      </a:r>
                      <a:endParaRPr lang="id-ID" sz="4000" b="1" dirty="0"/>
                    </a:p>
                  </a:txBody>
                  <a:tcPr/>
                </a:tc>
                <a:tc>
                  <a:txBody>
                    <a:bodyPr/>
                    <a:lstStyle/>
                    <a:p>
                      <a:r>
                        <a:rPr lang="id-ID" sz="2800" kern="1200" dirty="0"/>
                        <a:t>Persepsi atas dasar prasangka, Mengaburkan masalah, Menerima sogokan, Pertentangan kepentingan, Cenderung mempertahankan status quo, Empire Building, Bermewah-mewah, Pilih kasih, Takut pada perubahan, inovasi, dan resiko, Penipuan, Sikap sombong, Ketidakpedulian pada kritik dan saran, Jarak kekuasaan, Tidak mau bertindak, Takut mengambil keputusan, Sifat menyalahkan orang lain, Tidak adil, Intimidasi, Kurang komitmen, Kurang koordinasi, Kurang kreativitas dan eksperimentasi, Kredibilitas rendah, Kurangnya visi yang imajinatif, Nepotisme, Tindakan tidak rasional, Keengganan mendelegasikan, </a:t>
                      </a:r>
                      <a:endParaRPr lang="id-ID" sz="2800"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1161916"/>
              </p:ext>
            </p:extLst>
          </p:nvPr>
        </p:nvGraphicFramePr>
        <p:xfrm>
          <a:off x="350520" y="571480"/>
          <a:ext cx="11338560" cy="6118880"/>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20000"/>
                    </a:ext>
                  </a:extLst>
                </a:gridCol>
                <a:gridCol w="8366760">
                  <a:extLst>
                    <a:ext uri="{9D8B030D-6E8A-4147-A177-3AD203B41FA5}">
                      <a16:colId xmlns:a16="http://schemas.microsoft.com/office/drawing/2014/main" val="20001"/>
                    </a:ext>
                  </a:extLst>
                </a:gridCol>
              </a:tblGrid>
              <a:tr h="4426424">
                <a:tc>
                  <a:txBody>
                    <a:bodyPr/>
                    <a:lstStyle/>
                    <a:p>
                      <a:r>
                        <a:rPr lang="id-ID" sz="3600" b="1" kern="1200" dirty="0"/>
                        <a:t>Kurangnya pengetahuan-Keterampilan</a:t>
                      </a:r>
                      <a:endParaRPr lang="id-ID" sz="3600" b="1" dirty="0"/>
                    </a:p>
                  </a:txBody>
                  <a:tcPr/>
                </a:tc>
                <a:tc>
                  <a:txBody>
                    <a:bodyPr/>
                    <a:lstStyle/>
                    <a:p>
                      <a:r>
                        <a:rPr lang="id-ID" sz="2800" kern="1200" dirty="0"/>
                        <a:t>Ketidakmampuan menjabarkan kebijaksanaan pimpinan, Ketidaktelitian</a:t>
                      </a:r>
                    </a:p>
                    <a:p>
                      <a:r>
                        <a:rPr lang="id-ID" sz="2800" kern="1200" dirty="0"/>
                        <a:t>Rasa puas diri, Bertindak tanpa berfikir, Kebingungan, Tindakan yang tidak produktif, Tidak adanya kemampuan berkembang, Mutu hasil pekerjaan yang rendah, Ketidakmampuan belajar, Inkompetensi, Melakukan tindakan yang tidak relevan, Sikap ragu-ragu, Kurangnya Imajinasi, Kurangnya prakarsa, Bekerja tidak produktif, Stagnasi.</a:t>
                      </a:r>
                      <a:endParaRPr lang="id-ID" sz="2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1692456">
                <a:tc>
                  <a:txBody>
                    <a:bodyPr/>
                    <a:lstStyle/>
                    <a:p>
                      <a:r>
                        <a:rPr lang="id-ID" sz="2800" b="1" kern="1200" dirty="0"/>
                        <a:t>Tindakan Melanggar Hukum</a:t>
                      </a:r>
                      <a:endParaRPr lang="id-ID" sz="2800" b="1" dirty="0"/>
                    </a:p>
                  </a:txBody>
                  <a:tcPr/>
                </a:tc>
                <a:tc>
                  <a:txBody>
                    <a:bodyPr/>
                    <a:lstStyle/>
                    <a:p>
                      <a:r>
                        <a:rPr lang="id-ID" sz="2800" kern="1200" dirty="0"/>
                        <a:t>Penggemukan biaya, Menerima sogokaN, Ketidakjujuran, Korupsi, Tindakan criminal, Pencurian,  Penipuan, Kontrak fiktif,</a:t>
                      </a:r>
                      <a:endParaRPr lang="id-ID" sz="28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4963817"/>
              </p:ext>
            </p:extLst>
          </p:nvPr>
        </p:nvGraphicFramePr>
        <p:xfrm>
          <a:off x="345687" y="245327"/>
          <a:ext cx="11552663" cy="6278136"/>
        </p:xfrm>
        <a:graphic>
          <a:graphicData uri="http://schemas.openxmlformats.org/drawingml/2006/table">
            <a:tbl>
              <a:tblPr firstRow="1" bandRow="1">
                <a:tableStyleId>{5940675A-B579-460E-94D1-54222C63F5DA}</a:tableStyleId>
              </a:tblPr>
              <a:tblGrid>
                <a:gridCol w="3066586">
                  <a:extLst>
                    <a:ext uri="{9D8B030D-6E8A-4147-A177-3AD203B41FA5}">
                      <a16:colId xmlns:a16="http://schemas.microsoft.com/office/drawing/2014/main" val="20000"/>
                    </a:ext>
                  </a:extLst>
                </a:gridCol>
                <a:gridCol w="8486077">
                  <a:extLst>
                    <a:ext uri="{9D8B030D-6E8A-4147-A177-3AD203B41FA5}">
                      <a16:colId xmlns:a16="http://schemas.microsoft.com/office/drawing/2014/main" val="20001"/>
                    </a:ext>
                  </a:extLst>
                </a:gridCol>
              </a:tblGrid>
              <a:tr h="6278136">
                <a:tc>
                  <a:txBody>
                    <a:bodyPr/>
                    <a:lstStyle/>
                    <a:p>
                      <a:r>
                        <a:rPr lang="id-ID" sz="2800" b="1" kern="1200" dirty="0"/>
                        <a:t>Dimanifestasikan ke dalam Perilaku Disfungsional</a:t>
                      </a:r>
                      <a:endParaRPr lang="id-ID" sz="2800" b="1" dirty="0"/>
                    </a:p>
                  </a:txBody>
                  <a:tcPr/>
                </a:tc>
                <a:tc>
                  <a:txBody>
                    <a:bodyPr/>
                    <a:lstStyle/>
                    <a:p>
                      <a:r>
                        <a:rPr lang="id-ID" sz="4000" kern="1200" dirty="0"/>
                        <a:t>Bertindak sewenang-wenang, Pura-pura sibuk, Paksaan, Sikap takut, Penurunan mutu, Tidak sopan, Diskriminasi, Cara kerja legalistis, Sulit dijangkau, Tidak berperikemanusiaan, Tanggungjawab rendah, Utamakan kepentingan sendiri</a:t>
                      </a:r>
                    </a:p>
                    <a:p>
                      <a:r>
                        <a:rPr lang="id-ID" sz="4000" kern="1200" dirty="0"/>
                        <a:t>Tidak disiplin, Kaku, Tidak peka, Tidak peduli mutu kerja, Melaksanakan kegiatan yang tidak relevan</a:t>
                      </a:r>
                    </a:p>
                    <a:p>
                      <a:endParaRPr lang="id-ID"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19879"/>
              </p:ext>
            </p:extLst>
          </p:nvPr>
        </p:nvGraphicFramePr>
        <p:xfrm>
          <a:off x="301083" y="312234"/>
          <a:ext cx="11474605" cy="6066264"/>
        </p:xfrm>
        <a:graphic>
          <a:graphicData uri="http://schemas.openxmlformats.org/drawingml/2006/table">
            <a:tbl>
              <a:tblPr firstRow="1" bandRow="1">
                <a:tableStyleId>{5940675A-B579-460E-94D1-54222C63F5DA}</a:tableStyleId>
              </a:tblPr>
              <a:tblGrid>
                <a:gridCol w="2575932">
                  <a:extLst>
                    <a:ext uri="{9D8B030D-6E8A-4147-A177-3AD203B41FA5}">
                      <a16:colId xmlns:a16="http://schemas.microsoft.com/office/drawing/2014/main" val="20000"/>
                    </a:ext>
                  </a:extLst>
                </a:gridCol>
                <a:gridCol w="8898673">
                  <a:extLst>
                    <a:ext uri="{9D8B030D-6E8A-4147-A177-3AD203B41FA5}">
                      <a16:colId xmlns:a16="http://schemas.microsoft.com/office/drawing/2014/main" val="20001"/>
                    </a:ext>
                  </a:extLst>
                </a:gridCol>
              </a:tblGrid>
              <a:tr h="6066264">
                <a:tc>
                  <a:txBody>
                    <a:bodyPr/>
                    <a:lstStyle/>
                    <a:p>
                      <a:r>
                        <a:rPr lang="id-ID" sz="3600" b="1" kern="1200" dirty="0"/>
                        <a:t>Berkenaan dengan Situasi Internal Birokrasi</a:t>
                      </a:r>
                      <a:endParaRPr lang="id-ID" sz="3600" b="1" dirty="0"/>
                    </a:p>
                  </a:txBody>
                  <a:tcPr/>
                </a:tc>
                <a:tc>
                  <a:txBody>
                    <a:bodyPr/>
                    <a:lstStyle/>
                    <a:p>
                      <a:r>
                        <a:rPr lang="id-ID" sz="3200" kern="1200" dirty="0"/>
                        <a:t>Penempatan tujuan dan sasaran yang tidak tepat, Eksploitasi, Motivasi yang tidak tepat, Kewajiban sosial sebagai beban, Pengangguran terselubung, Imbalan yang tidak memadai, Kondisi kerja yang kurang memadai, Pekerjaan tidak kompatibel, Tidak adanya indikator kinerja, Kekuasaan kepemimpinan, Miskomunikasi , Misinformasi, Beban kerja yang terlalu berat, Terlalu banyak pegawai, Sistem pilih kasih, Kondisi kerja yang tidak nyaman, Sarana dan prasarana yang tidak tepat, Perubahan sikap yang mendadak</a:t>
                      </a:r>
                    </a:p>
                    <a:p>
                      <a:endParaRPr lang="id-ID"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0F5894-BE21-DE4B-BBED-056DFBF64299}"/>
              </a:ext>
            </a:extLst>
          </p:cNvPr>
          <p:cNvPicPr>
            <a:picLocks noChangeAspect="1"/>
          </p:cNvPicPr>
          <p:nvPr/>
        </p:nvPicPr>
        <p:blipFill>
          <a:blip r:embed="rId2"/>
          <a:stretch>
            <a:fillRect/>
          </a:stretch>
        </p:blipFill>
        <p:spPr>
          <a:xfrm>
            <a:off x="476249" y="-69117"/>
            <a:ext cx="9867900" cy="1600200"/>
          </a:xfrm>
          <a:prstGeom prst="rect">
            <a:avLst/>
          </a:prstGeom>
        </p:spPr>
      </p:pic>
      <p:sp>
        <p:nvSpPr>
          <p:cNvPr id="5" name="TextBox 4">
            <a:extLst>
              <a:ext uri="{FF2B5EF4-FFF2-40B4-BE49-F238E27FC236}">
                <a16:creationId xmlns:a16="http://schemas.microsoft.com/office/drawing/2014/main" id="{9F4F97EA-4139-7044-9F04-362BA7B07664}"/>
              </a:ext>
            </a:extLst>
          </p:cNvPr>
          <p:cNvSpPr txBox="1"/>
          <p:nvPr/>
        </p:nvSpPr>
        <p:spPr>
          <a:xfrm>
            <a:off x="820420" y="2219385"/>
            <a:ext cx="4086225" cy="4524315"/>
          </a:xfrm>
          <a:prstGeom prst="rect">
            <a:avLst/>
          </a:prstGeom>
          <a:solidFill>
            <a:schemeClr val="accent1">
              <a:lumMod val="20000"/>
              <a:lumOff val="80000"/>
            </a:schemeClr>
          </a:solidFill>
          <a:ln>
            <a:solidFill>
              <a:schemeClr val="tx1"/>
            </a:solidFill>
          </a:ln>
        </p:spPr>
        <p:txBody>
          <a:bodyPr wrap="square" rtlCol="0">
            <a:spAutoFit/>
          </a:bodyPr>
          <a:lstStyle/>
          <a:p>
            <a:pPr marL="342900" indent="-342900">
              <a:buFont typeface="+mj-lt"/>
              <a:buAutoNum type="arabicPeriod"/>
            </a:pPr>
            <a:r>
              <a:rPr lang="en-ID"/>
              <a:t>Pemda banyak yg </a:t>
            </a:r>
            <a:r>
              <a:rPr lang="en-ID" sz="1800">
                <a:effectLst/>
              </a:rPr>
              <a:t>memiliki persentase belanja operasional untuk kebutuhan internal pemerintah yang lebih besar dari belanja publik</a:t>
            </a:r>
          </a:p>
          <a:p>
            <a:pPr marL="342900" indent="-342900">
              <a:buFont typeface="+mj-lt"/>
              <a:buAutoNum type="arabicPeriod"/>
            </a:pPr>
            <a:r>
              <a:rPr lang="en-ID"/>
              <a:t>Tingginya tingkat korupsi</a:t>
            </a:r>
          </a:p>
          <a:p>
            <a:pPr marL="342900" indent="-342900">
              <a:buFont typeface="+mj-lt"/>
              <a:buAutoNum type="arabicPeriod"/>
            </a:pPr>
            <a:r>
              <a:rPr lang="en-ID" sz="1800">
                <a:effectLst/>
              </a:rPr>
              <a:t>Inefektivitas dan inefisiensi dalam pengelolaan pembangunan</a:t>
            </a:r>
          </a:p>
          <a:p>
            <a:pPr marL="342900" indent="-342900">
              <a:buFont typeface="+mj-lt"/>
              <a:buAutoNum type="arabicPeriod"/>
            </a:pPr>
            <a:r>
              <a:rPr lang="en-ID"/>
              <a:t>K</a:t>
            </a:r>
            <a:r>
              <a:rPr lang="en-ID" sz="1800">
                <a:effectLst/>
              </a:rPr>
              <a:t>ualitas ASN  masih belum optimal dalam mendukung kinerja pemerintah</a:t>
            </a:r>
          </a:p>
          <a:p>
            <a:pPr marL="342900" indent="-342900">
              <a:buFont typeface="+mj-lt"/>
              <a:buAutoNum type="arabicPeriod"/>
            </a:pPr>
            <a:r>
              <a:rPr lang="en-ID" sz="1800">
                <a:effectLst/>
              </a:rPr>
              <a:t>Memperbesar struktur tanpa melihat kebutuhan nyata, ketersediaan sumber daya yang dimiliki, kondisi terkini yang dihadapi, dan cakupan wilayah pelayanan</a:t>
            </a:r>
          </a:p>
          <a:p>
            <a:pPr marL="342900" indent="-342900">
              <a:buFont typeface="+mj-lt"/>
              <a:buAutoNum type="arabicPeriod"/>
            </a:pPr>
            <a:r>
              <a:rPr lang="en-ID"/>
              <a:t>Rendahnya kualitas pelayanan</a:t>
            </a:r>
            <a:endParaRPr lang="en-ID" sz="1800">
              <a:effectLst/>
            </a:endParaRPr>
          </a:p>
        </p:txBody>
      </p:sp>
      <p:pic>
        <p:nvPicPr>
          <p:cNvPr id="6" name="Picture 5">
            <a:extLst>
              <a:ext uri="{FF2B5EF4-FFF2-40B4-BE49-F238E27FC236}">
                <a16:creationId xmlns:a16="http://schemas.microsoft.com/office/drawing/2014/main" id="{382F6D23-1867-B742-8956-D48A0F2ACB06}"/>
              </a:ext>
            </a:extLst>
          </p:cNvPr>
          <p:cNvPicPr>
            <a:picLocks noChangeAspect="1"/>
          </p:cNvPicPr>
          <p:nvPr/>
        </p:nvPicPr>
        <p:blipFill>
          <a:blip r:embed="rId3"/>
          <a:stretch>
            <a:fillRect/>
          </a:stretch>
        </p:blipFill>
        <p:spPr>
          <a:xfrm>
            <a:off x="10072687" y="951606"/>
            <a:ext cx="1641534" cy="413832"/>
          </a:xfrm>
          <a:prstGeom prst="rect">
            <a:avLst/>
          </a:prstGeom>
        </p:spPr>
      </p:pic>
      <p:sp>
        <p:nvSpPr>
          <p:cNvPr id="7" name="TextBox 6">
            <a:extLst>
              <a:ext uri="{FF2B5EF4-FFF2-40B4-BE49-F238E27FC236}">
                <a16:creationId xmlns:a16="http://schemas.microsoft.com/office/drawing/2014/main" id="{CBB2043D-0F85-8B4D-96F7-BB787F1B9F13}"/>
              </a:ext>
            </a:extLst>
          </p:cNvPr>
          <p:cNvSpPr txBox="1"/>
          <p:nvPr/>
        </p:nvSpPr>
        <p:spPr>
          <a:xfrm>
            <a:off x="820419" y="1613624"/>
            <a:ext cx="4086225" cy="52322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b="1"/>
              <a:t>PENYAKIT</a:t>
            </a:r>
          </a:p>
        </p:txBody>
      </p:sp>
      <p:sp>
        <p:nvSpPr>
          <p:cNvPr id="8" name="TextBox 7">
            <a:extLst>
              <a:ext uri="{FF2B5EF4-FFF2-40B4-BE49-F238E27FC236}">
                <a16:creationId xmlns:a16="http://schemas.microsoft.com/office/drawing/2014/main" id="{B937CAAE-EEB9-2D45-B602-79F8517850D3}"/>
              </a:ext>
            </a:extLst>
          </p:cNvPr>
          <p:cNvSpPr txBox="1"/>
          <p:nvPr/>
        </p:nvSpPr>
        <p:spPr>
          <a:xfrm>
            <a:off x="5300028" y="1782901"/>
            <a:ext cx="5772785"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4000" b="1"/>
              <a:t>JURUS</a:t>
            </a:r>
          </a:p>
        </p:txBody>
      </p:sp>
      <p:sp>
        <p:nvSpPr>
          <p:cNvPr id="9" name="TextBox 8">
            <a:extLst>
              <a:ext uri="{FF2B5EF4-FFF2-40B4-BE49-F238E27FC236}">
                <a16:creationId xmlns:a16="http://schemas.microsoft.com/office/drawing/2014/main" id="{33A36889-19B5-5245-A237-576A91488AC1}"/>
              </a:ext>
            </a:extLst>
          </p:cNvPr>
          <p:cNvSpPr txBox="1"/>
          <p:nvPr/>
        </p:nvSpPr>
        <p:spPr>
          <a:xfrm>
            <a:off x="5300028" y="2590800"/>
            <a:ext cx="5772785" cy="3693319"/>
          </a:xfrm>
          <a:prstGeom prst="rect">
            <a:avLst/>
          </a:prstGeom>
          <a:solidFill>
            <a:schemeClr val="accent1">
              <a:lumMod val="20000"/>
              <a:lumOff val="80000"/>
            </a:schemeClr>
          </a:solidFill>
          <a:ln>
            <a:solidFill>
              <a:schemeClr val="tx1"/>
            </a:solidFill>
          </a:ln>
        </p:spPr>
        <p:txBody>
          <a:bodyPr wrap="square" rtlCol="0">
            <a:spAutoFit/>
          </a:bodyPr>
          <a:lstStyle/>
          <a:p>
            <a:pPr marL="342900" indent="-342900">
              <a:buFont typeface="+mj-lt"/>
              <a:buAutoNum type="arabicPeriod"/>
            </a:pPr>
            <a:r>
              <a:rPr lang="en-ID"/>
              <a:t>M</a:t>
            </a:r>
            <a:r>
              <a:rPr lang="en-ID" sz="1800">
                <a:effectLst/>
              </a:rPr>
              <a:t>emperbaiki manajemen kinerja, berbasis OUTCOME</a:t>
            </a:r>
          </a:p>
          <a:p>
            <a:pPr marL="342900" indent="-342900">
              <a:buFont typeface="+mj-lt"/>
              <a:buAutoNum type="arabicPeriod"/>
            </a:pPr>
            <a:r>
              <a:rPr lang="en-ID" sz="1800">
                <a:effectLst/>
              </a:rPr>
              <a:t>Pembangunan unit kerja menuju Wilayah Bebas dari Korupsi/Wilayah Birokrasi Bersih dan Melayani </a:t>
            </a:r>
          </a:p>
          <a:p>
            <a:pPr marL="342900" indent="-342900">
              <a:buFont typeface="+mj-lt"/>
              <a:buAutoNum type="arabicPeriod"/>
            </a:pPr>
            <a:r>
              <a:rPr lang="en-ID"/>
              <a:t>M</a:t>
            </a:r>
            <a:r>
              <a:rPr lang="en-ID" sz="1800">
                <a:effectLst/>
              </a:rPr>
              <a:t>elakukan penyederhanaan organisasi pemerintahan</a:t>
            </a:r>
          </a:p>
          <a:p>
            <a:pPr marL="342900" indent="-342900">
              <a:buFont typeface="+mj-lt"/>
              <a:buAutoNum type="arabicPeriod"/>
            </a:pPr>
            <a:r>
              <a:rPr lang="en-ID"/>
              <a:t>M</a:t>
            </a:r>
            <a:r>
              <a:rPr lang="en-ID" sz="1800">
                <a:effectLst/>
              </a:rPr>
              <a:t>empercepat penerapan sistem pemerintahan berbasis elektronik (</a:t>
            </a:r>
            <a:r>
              <a:rPr lang="en-ID" sz="1800" i="1">
                <a:effectLst/>
              </a:rPr>
              <a:t>e-government</a:t>
            </a:r>
            <a:r>
              <a:rPr lang="en-ID" sz="1800">
                <a:effectLst/>
              </a:rPr>
              <a:t>) secara terintegrasi</a:t>
            </a:r>
          </a:p>
          <a:p>
            <a:pPr marL="342900" indent="-342900">
              <a:buFont typeface="+mj-lt"/>
              <a:buAutoNum type="arabicPeriod"/>
            </a:pPr>
            <a:r>
              <a:rPr lang="en-ID"/>
              <a:t>M</a:t>
            </a:r>
            <a:r>
              <a:rPr lang="en-ID" sz="1800">
                <a:effectLst/>
              </a:rPr>
              <a:t>eningkatkan kapasitas ASN melalui perbaikan sistem rekrutmen, peningkatan kualitas pendidikan dan pelatihan, dan pengawasan terhadap penerapan sistem merit.</a:t>
            </a:r>
          </a:p>
          <a:p>
            <a:pPr marL="342900" indent="-342900">
              <a:buFont typeface="+mj-lt"/>
              <a:buAutoNum type="arabicPeriod"/>
            </a:pPr>
            <a:r>
              <a:rPr lang="en-ID"/>
              <a:t>M</a:t>
            </a:r>
            <a:r>
              <a:rPr lang="en-ID" sz="1800">
                <a:effectLst/>
              </a:rPr>
              <a:t>empercepat peningkatan kualitas pelayanan publik </a:t>
            </a:r>
            <a:r>
              <a:rPr lang="en-ID" sz="1800">
                <a:effectLst/>
                <a:sym typeface="Wingdings" pitchFamily="2" charset="2"/>
              </a:rPr>
              <a:t>inovasi pelayanan</a:t>
            </a:r>
            <a:endParaRPr lang="en-ID"/>
          </a:p>
          <a:p>
            <a:pPr marL="342900" indent="-342900">
              <a:buFont typeface="+mj-lt"/>
              <a:buAutoNum type="arabicPeriod"/>
            </a:pPr>
            <a:endParaRPr lang="en-ID" sz="1800">
              <a:effectLst/>
            </a:endParaRPr>
          </a:p>
        </p:txBody>
      </p:sp>
    </p:spTree>
    <p:extLst>
      <p:ext uri="{BB962C8B-B14F-4D97-AF65-F5344CB8AC3E}">
        <p14:creationId xmlns:p14="http://schemas.microsoft.com/office/powerpoint/2010/main" val="66033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rima Kasih&quot;, Apakah Penjual atau Pembeli yang Mengucapkannya Terlebih  Dahulu? Halaman 1 - Kompasiana.com">
            <a:extLst>
              <a:ext uri="{FF2B5EF4-FFF2-40B4-BE49-F238E27FC236}">
                <a16:creationId xmlns:a16="http://schemas.microsoft.com/office/drawing/2014/main" id="{36CE4FDE-1E8D-D84D-A29B-2681BEBAD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13" y="491331"/>
            <a:ext cx="10026174" cy="587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3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1D75-5BB9-704C-B097-C8EBAD41C215}"/>
              </a:ext>
            </a:extLst>
          </p:cNvPr>
          <p:cNvSpPr>
            <a:spLocks noGrp="1"/>
          </p:cNvSpPr>
          <p:nvPr>
            <p:ph type="title"/>
          </p:nvPr>
        </p:nvSpPr>
        <p:spPr>
          <a:xfrm>
            <a:off x="138112" y="0"/>
            <a:ext cx="10515600" cy="1325563"/>
          </a:xfrm>
        </p:spPr>
        <p:txBody>
          <a:bodyPr/>
          <a:lstStyle/>
          <a:p>
            <a:r>
              <a:rPr lang="en-US"/>
              <a:t>Referensi</a:t>
            </a:r>
          </a:p>
        </p:txBody>
      </p:sp>
      <p:pic>
        <p:nvPicPr>
          <p:cNvPr id="6" name="Picture 5">
            <a:extLst>
              <a:ext uri="{FF2B5EF4-FFF2-40B4-BE49-F238E27FC236}">
                <a16:creationId xmlns:a16="http://schemas.microsoft.com/office/drawing/2014/main" id="{DB609C51-3ADE-124D-B10D-CD22D6A704B9}"/>
              </a:ext>
            </a:extLst>
          </p:cNvPr>
          <p:cNvPicPr>
            <a:picLocks noChangeAspect="1"/>
          </p:cNvPicPr>
          <p:nvPr/>
        </p:nvPicPr>
        <p:blipFill>
          <a:blip r:embed="rId2"/>
          <a:stretch>
            <a:fillRect/>
          </a:stretch>
        </p:blipFill>
        <p:spPr>
          <a:xfrm>
            <a:off x="5153275" y="3671888"/>
            <a:ext cx="7038725" cy="2986913"/>
          </a:xfrm>
          <a:prstGeom prst="rect">
            <a:avLst/>
          </a:prstGeom>
        </p:spPr>
      </p:pic>
      <p:pic>
        <p:nvPicPr>
          <p:cNvPr id="7" name="Picture 6">
            <a:extLst>
              <a:ext uri="{FF2B5EF4-FFF2-40B4-BE49-F238E27FC236}">
                <a16:creationId xmlns:a16="http://schemas.microsoft.com/office/drawing/2014/main" id="{3C1754A9-F4C6-484F-9527-7786FC7E3D69}"/>
              </a:ext>
            </a:extLst>
          </p:cNvPr>
          <p:cNvPicPr>
            <a:picLocks noChangeAspect="1"/>
          </p:cNvPicPr>
          <p:nvPr/>
        </p:nvPicPr>
        <p:blipFill>
          <a:blip r:embed="rId3"/>
          <a:stretch>
            <a:fillRect/>
          </a:stretch>
        </p:blipFill>
        <p:spPr>
          <a:xfrm>
            <a:off x="5395912" y="0"/>
            <a:ext cx="6388793" cy="3510254"/>
          </a:xfrm>
          <a:prstGeom prst="rect">
            <a:avLst/>
          </a:prstGeom>
        </p:spPr>
      </p:pic>
      <p:pic>
        <p:nvPicPr>
          <p:cNvPr id="8" name="Picture 7">
            <a:extLst>
              <a:ext uri="{FF2B5EF4-FFF2-40B4-BE49-F238E27FC236}">
                <a16:creationId xmlns:a16="http://schemas.microsoft.com/office/drawing/2014/main" id="{0214FBB4-6DDA-AE48-956D-86BAFD86F642}"/>
              </a:ext>
            </a:extLst>
          </p:cNvPr>
          <p:cNvPicPr>
            <a:picLocks noChangeAspect="1"/>
          </p:cNvPicPr>
          <p:nvPr/>
        </p:nvPicPr>
        <p:blipFill>
          <a:blip r:embed="rId4"/>
          <a:stretch>
            <a:fillRect/>
          </a:stretch>
        </p:blipFill>
        <p:spPr>
          <a:xfrm>
            <a:off x="607320" y="1482725"/>
            <a:ext cx="3567801" cy="4834292"/>
          </a:xfrm>
          <a:prstGeom prst="rect">
            <a:avLst/>
          </a:prstGeom>
        </p:spPr>
      </p:pic>
    </p:spTree>
    <p:extLst>
      <p:ext uri="{BB962C8B-B14F-4D97-AF65-F5344CB8AC3E}">
        <p14:creationId xmlns:p14="http://schemas.microsoft.com/office/powerpoint/2010/main" val="141865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D383C8-B090-BA48-8B81-2A7CCD8B438C}"/>
              </a:ext>
            </a:extLst>
          </p:cNvPr>
          <p:cNvSpPr txBox="1"/>
          <p:nvPr/>
        </p:nvSpPr>
        <p:spPr>
          <a:xfrm>
            <a:off x="1132655" y="510127"/>
            <a:ext cx="3602584" cy="1077218"/>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3200"/>
              <a:t>Konsep PATOLOGI </a:t>
            </a:r>
          </a:p>
          <a:p>
            <a:pPr algn="ctr"/>
            <a:r>
              <a:rPr lang="en-US" sz="3200"/>
              <a:t>dari Kedokteran</a:t>
            </a:r>
          </a:p>
        </p:txBody>
      </p:sp>
      <p:sp>
        <p:nvSpPr>
          <p:cNvPr id="4" name="TextBox 3">
            <a:extLst>
              <a:ext uri="{FF2B5EF4-FFF2-40B4-BE49-F238E27FC236}">
                <a16:creationId xmlns:a16="http://schemas.microsoft.com/office/drawing/2014/main" id="{23DC9FB8-5E2B-B54A-BE98-B514D5FF04EB}"/>
              </a:ext>
            </a:extLst>
          </p:cNvPr>
          <p:cNvSpPr txBox="1"/>
          <p:nvPr/>
        </p:nvSpPr>
        <p:spPr>
          <a:xfrm>
            <a:off x="7266673" y="510127"/>
            <a:ext cx="3240633" cy="1077218"/>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3200"/>
              <a:t>PATOLOGI </a:t>
            </a:r>
          </a:p>
          <a:p>
            <a:pPr algn="ctr"/>
            <a:r>
              <a:rPr lang="en-US" sz="3200"/>
              <a:t>BIROKRASI</a:t>
            </a:r>
          </a:p>
        </p:txBody>
      </p:sp>
      <p:sp>
        <p:nvSpPr>
          <p:cNvPr id="5" name="Right Arrow 4">
            <a:extLst>
              <a:ext uri="{FF2B5EF4-FFF2-40B4-BE49-F238E27FC236}">
                <a16:creationId xmlns:a16="http://schemas.microsoft.com/office/drawing/2014/main" id="{A51A52F6-B1CA-0F41-A382-5D09EC73EB24}"/>
              </a:ext>
            </a:extLst>
          </p:cNvPr>
          <p:cNvSpPr/>
          <p:nvPr/>
        </p:nvSpPr>
        <p:spPr>
          <a:xfrm>
            <a:off x="5218880" y="510127"/>
            <a:ext cx="1564152" cy="1122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0925C6-D6FD-6E46-980C-5C7FB7EDB146}"/>
              </a:ext>
            </a:extLst>
          </p:cNvPr>
          <p:cNvSpPr txBox="1"/>
          <p:nvPr/>
        </p:nvSpPr>
        <p:spPr>
          <a:xfrm>
            <a:off x="1132655" y="3167539"/>
            <a:ext cx="3602584" cy="2062103"/>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3200"/>
              <a:t>Penyakit menyerang organ manusia sehingga organ tidak berfungsi/terganggu</a:t>
            </a:r>
          </a:p>
        </p:txBody>
      </p:sp>
      <p:sp>
        <p:nvSpPr>
          <p:cNvPr id="7" name="Right Arrow 6">
            <a:extLst>
              <a:ext uri="{FF2B5EF4-FFF2-40B4-BE49-F238E27FC236}">
                <a16:creationId xmlns:a16="http://schemas.microsoft.com/office/drawing/2014/main" id="{E8118182-74A1-AA4D-9517-B2F3BDBDA782}"/>
              </a:ext>
            </a:extLst>
          </p:cNvPr>
          <p:cNvSpPr/>
          <p:nvPr/>
        </p:nvSpPr>
        <p:spPr>
          <a:xfrm rot="5400000">
            <a:off x="2172698" y="1868742"/>
            <a:ext cx="1170068" cy="10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CD48AC1F-4EC9-1F4D-B181-56DD0F23110F}"/>
              </a:ext>
            </a:extLst>
          </p:cNvPr>
          <p:cNvSpPr/>
          <p:nvPr/>
        </p:nvSpPr>
        <p:spPr>
          <a:xfrm>
            <a:off x="5194452" y="4107510"/>
            <a:ext cx="1564152" cy="1122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321209-F5B4-B14C-95BE-0CA4912073E6}"/>
              </a:ext>
            </a:extLst>
          </p:cNvPr>
          <p:cNvSpPr txBox="1"/>
          <p:nvPr/>
        </p:nvSpPr>
        <p:spPr>
          <a:xfrm>
            <a:off x="7085696" y="3226536"/>
            <a:ext cx="3602584" cy="2062103"/>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3200"/>
              <a:t>Penyakit menyerang birokrasi sehingga organisasi tidak berfungsi/terganggu</a:t>
            </a:r>
          </a:p>
        </p:txBody>
      </p:sp>
      <p:sp>
        <p:nvSpPr>
          <p:cNvPr id="11" name="Right Arrow 10">
            <a:extLst>
              <a:ext uri="{FF2B5EF4-FFF2-40B4-BE49-F238E27FC236}">
                <a16:creationId xmlns:a16="http://schemas.microsoft.com/office/drawing/2014/main" id="{96D9930B-812C-B04F-B871-068403E3DF20}"/>
              </a:ext>
            </a:extLst>
          </p:cNvPr>
          <p:cNvSpPr/>
          <p:nvPr/>
        </p:nvSpPr>
        <p:spPr>
          <a:xfrm rot="5400000">
            <a:off x="8301954" y="1868743"/>
            <a:ext cx="1170068" cy="10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5656F9-C5CE-CE4F-BBDF-F240EE6674FD}"/>
              </a:ext>
            </a:extLst>
          </p:cNvPr>
          <p:cNvSpPr txBox="1"/>
          <p:nvPr/>
        </p:nvSpPr>
        <p:spPr>
          <a:xfrm>
            <a:off x="7266673" y="5393764"/>
            <a:ext cx="3602584" cy="830997"/>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a:t>Gerald E. Caiden &amp; </a:t>
            </a:r>
          </a:p>
          <a:p>
            <a:pPr algn="ctr"/>
            <a:r>
              <a:rPr lang="en-US" sz="2400"/>
              <a:t>Sondang P. Siagian</a:t>
            </a:r>
          </a:p>
        </p:txBody>
      </p:sp>
      <p:sp>
        <p:nvSpPr>
          <p:cNvPr id="13" name="TextBox 12">
            <a:extLst>
              <a:ext uri="{FF2B5EF4-FFF2-40B4-BE49-F238E27FC236}">
                <a16:creationId xmlns:a16="http://schemas.microsoft.com/office/drawing/2014/main" id="{A3C25671-9254-A74E-BFFC-3911DE4F6EFA}"/>
              </a:ext>
            </a:extLst>
          </p:cNvPr>
          <p:cNvSpPr txBox="1"/>
          <p:nvPr/>
        </p:nvSpPr>
        <p:spPr>
          <a:xfrm>
            <a:off x="7266673" y="6224761"/>
            <a:ext cx="3602584"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ID" sz="2400">
                <a:effectLst/>
                <a:latin typeface="Helvetica" pitchFamily="2" charset="0"/>
              </a:rPr>
              <a:t>Bureaupathologies </a:t>
            </a:r>
          </a:p>
        </p:txBody>
      </p:sp>
    </p:spTree>
    <p:extLst>
      <p:ext uri="{BB962C8B-B14F-4D97-AF65-F5344CB8AC3E}">
        <p14:creationId xmlns:p14="http://schemas.microsoft.com/office/powerpoint/2010/main" val="399493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1EC66-7E84-774F-9A20-44EF87189A20}"/>
              </a:ext>
            </a:extLst>
          </p:cNvPr>
          <p:cNvSpPr>
            <a:spLocks noGrp="1"/>
          </p:cNvSpPr>
          <p:nvPr>
            <p:ph type="title"/>
          </p:nvPr>
        </p:nvSpPr>
        <p:spPr>
          <a:solidFill>
            <a:schemeClr val="accent1">
              <a:lumMod val="40000"/>
              <a:lumOff val="60000"/>
            </a:schemeClr>
          </a:solidFill>
        </p:spPr>
        <p:txBody>
          <a:bodyPr/>
          <a:lstStyle/>
          <a:p>
            <a:r>
              <a:rPr lang="en-US"/>
              <a:t>Kenapa muncul patologi birokrasi (Caiden)</a:t>
            </a:r>
          </a:p>
        </p:txBody>
      </p:sp>
      <p:sp>
        <p:nvSpPr>
          <p:cNvPr id="4" name="Content Placeholder 3">
            <a:extLst>
              <a:ext uri="{FF2B5EF4-FFF2-40B4-BE49-F238E27FC236}">
                <a16:creationId xmlns:a16="http://schemas.microsoft.com/office/drawing/2014/main" id="{B4B16AFA-1D20-DD4C-A9B2-D92426BA1160}"/>
              </a:ext>
            </a:extLst>
          </p:cNvPr>
          <p:cNvSpPr>
            <a:spLocks noGrp="1"/>
          </p:cNvSpPr>
          <p:nvPr>
            <p:ph idx="1"/>
          </p:nvPr>
        </p:nvSpPr>
        <p:spPr>
          <a:xfrm>
            <a:off x="838200" y="1982788"/>
            <a:ext cx="10515600" cy="4351338"/>
          </a:xfrm>
          <a:solidFill>
            <a:schemeClr val="accent1">
              <a:lumMod val="40000"/>
              <a:lumOff val="60000"/>
            </a:schemeClr>
          </a:solidFill>
        </p:spPr>
        <p:txBody>
          <a:bodyPr>
            <a:normAutofit fontScale="92500"/>
          </a:bodyPr>
          <a:lstStyle/>
          <a:p>
            <a:r>
              <a:rPr lang="en-US"/>
              <a:t>Enam karakteristik birokrasi Weber yang pada awalnya dirancang supaya birokrasi </a:t>
            </a:r>
            <a:r>
              <a:rPr lang="en-ID"/>
              <a:t>dapat menjalankan fungsinya dengan baik, tapi kenyataannya justru menimbulkan berbagai penyakit yang membuat birokrasi mengalami disfungsi</a:t>
            </a:r>
          </a:p>
          <a:p>
            <a:r>
              <a:rPr lang="en-ID"/>
              <a:t>Struktur birokrasi Weberian memiliki berbagai masalah internal yang pada tingkat tertentu berpotensi menyebabkan birokrasi mengalami disfungsi</a:t>
            </a:r>
          </a:p>
          <a:p>
            <a:r>
              <a:rPr lang="en-ID"/>
              <a:t>Setiap aspek dari struktur birokrasi, selain memiliki manfaat dan kontribusi terhadap efisiensi &amp; kinerja birokrasi, juga memiliki potensi untuk menciptakan penyakit birokrasi </a:t>
            </a:r>
          </a:p>
          <a:p>
            <a:r>
              <a:rPr lang="en-ID"/>
              <a:t>Kapan &amp; bagaimana struktur birokrasi itu menciptakan penyakit birokrasi??</a:t>
            </a:r>
          </a:p>
        </p:txBody>
      </p:sp>
    </p:spTree>
    <p:extLst>
      <p:ext uri="{BB962C8B-B14F-4D97-AF65-F5344CB8AC3E}">
        <p14:creationId xmlns:p14="http://schemas.microsoft.com/office/powerpoint/2010/main" val="16970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03C295-9252-DD4C-8350-0284CF00F829}"/>
              </a:ext>
            </a:extLst>
          </p:cNvPr>
          <p:cNvPicPr>
            <a:picLocks noChangeAspect="1"/>
          </p:cNvPicPr>
          <p:nvPr/>
        </p:nvPicPr>
        <p:blipFill>
          <a:blip r:embed="rId2"/>
          <a:stretch>
            <a:fillRect/>
          </a:stretch>
        </p:blipFill>
        <p:spPr>
          <a:xfrm>
            <a:off x="261063" y="272442"/>
            <a:ext cx="6821050" cy="5014913"/>
          </a:xfrm>
          <a:prstGeom prst="rect">
            <a:avLst/>
          </a:prstGeom>
        </p:spPr>
      </p:pic>
      <p:sp>
        <p:nvSpPr>
          <p:cNvPr id="3" name="TextBox 2">
            <a:extLst>
              <a:ext uri="{FF2B5EF4-FFF2-40B4-BE49-F238E27FC236}">
                <a16:creationId xmlns:a16="http://schemas.microsoft.com/office/drawing/2014/main" id="{E6E95FC0-6B58-1148-B04D-4FCF35F37C57}"/>
              </a:ext>
            </a:extLst>
          </p:cNvPr>
          <p:cNvSpPr txBox="1"/>
          <p:nvPr/>
        </p:nvSpPr>
        <p:spPr>
          <a:xfrm>
            <a:off x="7300913" y="657225"/>
            <a:ext cx="4371975" cy="1323439"/>
          </a:xfrm>
          <a:prstGeom prst="rect">
            <a:avLst/>
          </a:prstGeom>
          <a:noFill/>
        </p:spPr>
        <p:txBody>
          <a:bodyPr wrap="square" rtlCol="0">
            <a:spAutoFit/>
          </a:bodyPr>
          <a:lstStyle/>
          <a:p>
            <a:pPr algn="ctr"/>
            <a:r>
              <a:rPr lang="en-US" sz="2000">
                <a:solidFill>
                  <a:srgbClr val="FFFF00"/>
                </a:solidFill>
              </a:rPr>
              <a:t>Salah duga: </a:t>
            </a:r>
          </a:p>
          <a:p>
            <a:pPr algn="ctr"/>
            <a:r>
              <a:rPr lang="en-US" sz="2000">
                <a:solidFill>
                  <a:srgbClr val="FFFF00"/>
                </a:solidFill>
              </a:rPr>
              <a:t>Hubungan antara </a:t>
            </a:r>
            <a:r>
              <a:rPr lang="en-US" sz="2000" i="1">
                <a:solidFill>
                  <a:srgbClr val="FFFF00"/>
                </a:solidFill>
              </a:rPr>
              <a:t>BIROKRATISASI </a:t>
            </a:r>
            <a:r>
              <a:rPr lang="en-US" sz="2000">
                <a:solidFill>
                  <a:srgbClr val="FFFF00"/>
                </a:solidFill>
              </a:rPr>
              <a:t>dengan KINERJA bukan LINEAR (semakin tinggi </a:t>
            </a:r>
            <a:r>
              <a:rPr lang="en-US" sz="2000" i="1">
                <a:solidFill>
                  <a:srgbClr val="FFFF00"/>
                </a:solidFill>
              </a:rPr>
              <a:t>BIROKRATISASI </a:t>
            </a:r>
            <a:r>
              <a:rPr lang="en-US" sz="2000" i="1">
                <a:solidFill>
                  <a:srgbClr val="FFFF00"/>
                </a:solidFill>
                <a:sym typeface="Wingdings" pitchFamily="2" charset="2"/>
              </a:rPr>
              <a:t> </a:t>
            </a:r>
            <a:r>
              <a:rPr lang="en-US" sz="2000">
                <a:solidFill>
                  <a:srgbClr val="FFFF00"/>
                </a:solidFill>
                <a:sym typeface="Wingdings" pitchFamily="2" charset="2"/>
              </a:rPr>
              <a:t>semakin tinggi kinerja</a:t>
            </a:r>
            <a:r>
              <a:rPr lang="en-US" sz="2000" i="1">
                <a:solidFill>
                  <a:srgbClr val="FFFF00"/>
                </a:solidFill>
              </a:rPr>
              <a:t> </a:t>
            </a:r>
            <a:endParaRPr lang="en-US" sz="2000">
              <a:solidFill>
                <a:srgbClr val="FFFF00"/>
              </a:solidFill>
            </a:endParaRPr>
          </a:p>
        </p:txBody>
      </p:sp>
      <p:sp>
        <p:nvSpPr>
          <p:cNvPr id="4" name="TextBox 3">
            <a:extLst>
              <a:ext uri="{FF2B5EF4-FFF2-40B4-BE49-F238E27FC236}">
                <a16:creationId xmlns:a16="http://schemas.microsoft.com/office/drawing/2014/main" id="{08967D53-D85D-2F4F-BF1C-B476EB2673A9}"/>
              </a:ext>
            </a:extLst>
          </p:cNvPr>
          <p:cNvSpPr txBox="1"/>
          <p:nvPr/>
        </p:nvSpPr>
        <p:spPr>
          <a:xfrm>
            <a:off x="8122443" y="2255768"/>
            <a:ext cx="2728912" cy="461665"/>
          </a:xfrm>
          <a:prstGeom prst="rect">
            <a:avLst/>
          </a:prstGeom>
          <a:noFill/>
        </p:spPr>
        <p:txBody>
          <a:bodyPr wrap="square" rtlCol="0">
            <a:spAutoFit/>
          </a:bodyPr>
          <a:lstStyle/>
          <a:p>
            <a:r>
              <a:rPr lang="en-US" sz="2400" b="1">
                <a:solidFill>
                  <a:srgbClr val="FFFF00"/>
                </a:solidFill>
              </a:rPr>
              <a:t>Gerald E. Caiden</a:t>
            </a:r>
          </a:p>
        </p:txBody>
      </p:sp>
      <p:sp>
        <p:nvSpPr>
          <p:cNvPr id="5" name="TextBox 4">
            <a:extLst>
              <a:ext uri="{FF2B5EF4-FFF2-40B4-BE49-F238E27FC236}">
                <a16:creationId xmlns:a16="http://schemas.microsoft.com/office/drawing/2014/main" id="{BEFDC30C-17B7-F24D-87A5-EADEF37711FD}"/>
              </a:ext>
            </a:extLst>
          </p:cNvPr>
          <p:cNvSpPr txBox="1"/>
          <p:nvPr/>
        </p:nvSpPr>
        <p:spPr>
          <a:xfrm>
            <a:off x="7472362" y="2779899"/>
            <a:ext cx="4029075" cy="1569660"/>
          </a:xfrm>
          <a:prstGeom prst="rect">
            <a:avLst/>
          </a:prstGeom>
          <a:noFill/>
        </p:spPr>
        <p:txBody>
          <a:bodyPr wrap="square" rtlCol="0">
            <a:spAutoFit/>
          </a:bodyPr>
          <a:lstStyle/>
          <a:p>
            <a:pPr algn="ctr"/>
            <a:r>
              <a:rPr lang="en-ID" sz="2400">
                <a:solidFill>
                  <a:srgbClr val="FFFF00"/>
                </a:solidFill>
              </a:rPr>
              <a:t>Memperkenalkan konsep titik optimalitas yang selama ini tidak pernah dijelaskan oleh Weber</a:t>
            </a:r>
            <a:endParaRPr lang="en-US" sz="2400">
              <a:solidFill>
                <a:srgbClr val="FFFF00"/>
              </a:solidFill>
            </a:endParaRPr>
          </a:p>
        </p:txBody>
      </p:sp>
      <p:sp>
        <p:nvSpPr>
          <p:cNvPr id="6" name="TextBox 5">
            <a:extLst>
              <a:ext uri="{FF2B5EF4-FFF2-40B4-BE49-F238E27FC236}">
                <a16:creationId xmlns:a16="http://schemas.microsoft.com/office/drawing/2014/main" id="{1BF1568D-9BC0-BA4C-BF43-6B49C4568866}"/>
              </a:ext>
            </a:extLst>
          </p:cNvPr>
          <p:cNvSpPr txBox="1"/>
          <p:nvPr/>
        </p:nvSpPr>
        <p:spPr>
          <a:xfrm>
            <a:off x="8022430" y="4917961"/>
            <a:ext cx="2828925" cy="461665"/>
          </a:xfrm>
          <a:prstGeom prst="rect">
            <a:avLst/>
          </a:prstGeom>
          <a:noFill/>
          <a:ln>
            <a:solidFill>
              <a:schemeClr val="accent4">
                <a:lumMod val="60000"/>
                <a:lumOff val="40000"/>
              </a:schemeClr>
            </a:solidFill>
          </a:ln>
        </p:spPr>
        <p:txBody>
          <a:bodyPr wrap="square" rtlCol="0">
            <a:spAutoFit/>
          </a:bodyPr>
          <a:lstStyle/>
          <a:p>
            <a:pPr algn="ctr"/>
            <a:r>
              <a:rPr lang="en-US" sz="2400" b="1">
                <a:solidFill>
                  <a:srgbClr val="FFFF00"/>
                </a:solidFill>
              </a:rPr>
              <a:t>PARABOLIC CURVE</a:t>
            </a:r>
          </a:p>
        </p:txBody>
      </p:sp>
      <p:sp>
        <p:nvSpPr>
          <p:cNvPr id="7" name="Chevron 6">
            <a:extLst>
              <a:ext uri="{FF2B5EF4-FFF2-40B4-BE49-F238E27FC236}">
                <a16:creationId xmlns:a16="http://schemas.microsoft.com/office/drawing/2014/main" id="{B9A9C11A-BB01-554F-9079-5F738A353356}"/>
              </a:ext>
            </a:extLst>
          </p:cNvPr>
          <p:cNvSpPr/>
          <p:nvPr/>
        </p:nvSpPr>
        <p:spPr>
          <a:xfrm rot="5400000">
            <a:off x="9206058" y="4385480"/>
            <a:ext cx="461667" cy="38982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0ED6936E-7D00-D844-ACE0-A8DAD064AD93}"/>
              </a:ext>
            </a:extLst>
          </p:cNvPr>
          <p:cNvSpPr txBox="1"/>
          <p:nvPr/>
        </p:nvSpPr>
        <p:spPr>
          <a:xfrm>
            <a:off x="4227909" y="5479598"/>
            <a:ext cx="7789067" cy="1323439"/>
          </a:xfrm>
          <a:prstGeom prst="rect">
            <a:avLst/>
          </a:prstGeom>
          <a:noFill/>
          <a:ln>
            <a:solidFill>
              <a:schemeClr val="accent4">
                <a:lumMod val="60000"/>
                <a:lumOff val="40000"/>
              </a:schemeClr>
            </a:solidFill>
          </a:ln>
        </p:spPr>
        <p:txBody>
          <a:bodyPr wrap="square" rtlCol="0">
            <a:spAutoFit/>
          </a:bodyPr>
          <a:lstStyle/>
          <a:p>
            <a:pPr algn="r"/>
            <a:r>
              <a:rPr lang="en-ID" sz="2000">
                <a:solidFill>
                  <a:srgbClr val="FFFF00"/>
                </a:solidFill>
              </a:rPr>
              <a:t>Penerapan prinsip birokratisasi Weber sampai titik tertentu akan menghasilkan kinerja yg lebih tinggi, namun pada penerapan birokratisasi yang berlebihan dan melampaui titik optimalnya, maka kinerja justru menjadi semakin rendah.</a:t>
            </a:r>
            <a:endParaRPr lang="en-US" sz="2000">
              <a:solidFill>
                <a:srgbClr val="FFFF00"/>
              </a:solidFill>
            </a:endParaRPr>
          </a:p>
        </p:txBody>
      </p:sp>
    </p:spTree>
    <p:extLst>
      <p:ext uri="{BB962C8B-B14F-4D97-AF65-F5344CB8AC3E}">
        <p14:creationId xmlns:p14="http://schemas.microsoft.com/office/powerpoint/2010/main" val="36829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A075-D97A-5441-833F-D9CA5D444221}"/>
              </a:ext>
            </a:extLst>
          </p:cNvPr>
          <p:cNvSpPr>
            <a:spLocks noGrp="1"/>
          </p:cNvSpPr>
          <p:nvPr>
            <p:ph type="title"/>
          </p:nvPr>
        </p:nvSpPr>
        <p:spPr>
          <a:xfrm>
            <a:off x="585787" y="-120649"/>
            <a:ext cx="11020425" cy="1325563"/>
          </a:xfrm>
        </p:spPr>
        <p:txBody>
          <a:bodyPr>
            <a:normAutofit/>
          </a:bodyPr>
          <a:lstStyle/>
          <a:p>
            <a:r>
              <a:rPr lang="en-US" sz="2800">
                <a:latin typeface="Britannic Bold" panose="020B0903060703020204" pitchFamily="34" charset="77"/>
              </a:rPr>
              <a:t>Penerapan Prinsip Birokrasi Weberian </a:t>
            </a:r>
            <a:br>
              <a:rPr lang="en-US" sz="2800">
                <a:latin typeface="Britannic Bold" panose="020B0903060703020204" pitchFamily="34" charset="77"/>
              </a:rPr>
            </a:br>
            <a:r>
              <a:rPr lang="en-US" sz="2800">
                <a:latin typeface="Britannic Bold" panose="020B0903060703020204" pitchFamily="34" charset="77"/>
              </a:rPr>
              <a:t>Sebelum &amp; Sesudah Titik Optimal</a:t>
            </a:r>
          </a:p>
        </p:txBody>
      </p:sp>
      <p:graphicFrame>
        <p:nvGraphicFramePr>
          <p:cNvPr id="3" name="Table 3">
            <a:extLst>
              <a:ext uri="{FF2B5EF4-FFF2-40B4-BE49-F238E27FC236}">
                <a16:creationId xmlns:a16="http://schemas.microsoft.com/office/drawing/2014/main" id="{FFA74BE4-BCE0-BD4F-B07E-A608418624E3}"/>
              </a:ext>
            </a:extLst>
          </p:cNvPr>
          <p:cNvGraphicFramePr>
            <a:graphicFrameLocks noGrp="1"/>
          </p:cNvGraphicFramePr>
          <p:nvPr>
            <p:extLst>
              <p:ext uri="{D42A27DB-BD31-4B8C-83A1-F6EECF244321}">
                <p14:modId xmlns:p14="http://schemas.microsoft.com/office/powerpoint/2010/main" val="451434897"/>
              </p:ext>
            </p:extLst>
          </p:nvPr>
        </p:nvGraphicFramePr>
        <p:xfrm>
          <a:off x="366713" y="1204914"/>
          <a:ext cx="11458572" cy="5484284"/>
        </p:xfrm>
        <a:graphic>
          <a:graphicData uri="http://schemas.openxmlformats.org/drawingml/2006/table">
            <a:tbl>
              <a:tblPr firstRow="1" bandRow="1">
                <a:tableStyleId>{073A0DAA-6AF3-43AB-8588-CEC1D06C72B9}</a:tableStyleId>
              </a:tblPr>
              <a:tblGrid>
                <a:gridCol w="3819524">
                  <a:extLst>
                    <a:ext uri="{9D8B030D-6E8A-4147-A177-3AD203B41FA5}">
                      <a16:colId xmlns:a16="http://schemas.microsoft.com/office/drawing/2014/main" val="1233169322"/>
                    </a:ext>
                  </a:extLst>
                </a:gridCol>
                <a:gridCol w="3819524">
                  <a:extLst>
                    <a:ext uri="{9D8B030D-6E8A-4147-A177-3AD203B41FA5}">
                      <a16:colId xmlns:a16="http://schemas.microsoft.com/office/drawing/2014/main" val="2193706925"/>
                    </a:ext>
                  </a:extLst>
                </a:gridCol>
                <a:gridCol w="3819524">
                  <a:extLst>
                    <a:ext uri="{9D8B030D-6E8A-4147-A177-3AD203B41FA5}">
                      <a16:colId xmlns:a16="http://schemas.microsoft.com/office/drawing/2014/main" val="1907383709"/>
                    </a:ext>
                  </a:extLst>
                </a:gridCol>
              </a:tblGrid>
              <a:tr h="821902">
                <a:tc>
                  <a:txBody>
                    <a:bodyPr/>
                    <a:lstStyle/>
                    <a:p>
                      <a:r>
                        <a:rPr lang="en-US"/>
                        <a:t>Prinsip Birokrasi Weberian</a:t>
                      </a:r>
                    </a:p>
                  </a:txBody>
                  <a:tcPr/>
                </a:tc>
                <a:tc>
                  <a:txBody>
                    <a:bodyPr/>
                    <a:lstStyle/>
                    <a:p>
                      <a:r>
                        <a:rPr lang="en-US"/>
                        <a:t>Manfaat sebelum titik optimal</a:t>
                      </a:r>
                    </a:p>
                  </a:txBody>
                  <a:tcPr/>
                </a:tc>
                <a:tc>
                  <a:txBody>
                    <a:bodyPr/>
                    <a:lstStyle/>
                    <a:p>
                      <a:r>
                        <a:rPr lang="en-US"/>
                        <a:t>Efek negatif sesudah titik optimal</a:t>
                      </a:r>
                    </a:p>
                  </a:txBody>
                  <a:tcPr/>
                </a:tc>
                <a:extLst>
                  <a:ext uri="{0D108BD9-81ED-4DB2-BD59-A6C34878D82A}">
                    <a16:rowId xmlns:a16="http://schemas.microsoft.com/office/drawing/2014/main" val="944292792"/>
                  </a:ext>
                </a:extLst>
              </a:tr>
              <a:tr h="821902">
                <a:tc>
                  <a:txBody>
                    <a:bodyPr/>
                    <a:lstStyle/>
                    <a:p>
                      <a:r>
                        <a:rPr lang="en-US"/>
                        <a:t>Hierarki</a:t>
                      </a:r>
                    </a:p>
                  </a:txBody>
                  <a:tcPr/>
                </a:tc>
                <a:tc>
                  <a:txBody>
                    <a:bodyPr/>
                    <a:lstStyle/>
                    <a:p>
                      <a:pPr marL="285750" indent="-285750">
                        <a:buFont typeface="Arial" panose="020B0604020202020204" pitchFamily="34" charset="0"/>
                        <a:buChar char="•"/>
                      </a:pPr>
                      <a:r>
                        <a:rPr lang="en-US"/>
                        <a:t>Memberikan batas wewenang</a:t>
                      </a:r>
                    </a:p>
                    <a:p>
                      <a:pPr marL="285750" indent="-285750">
                        <a:buFont typeface="Arial" panose="020B0604020202020204" pitchFamily="34" charset="0"/>
                        <a:buChar char="•"/>
                      </a:pPr>
                      <a:r>
                        <a:rPr lang="en-US"/>
                        <a:t>Sarana bagi pimpinan untuk pengawasan dan koordinasi</a:t>
                      </a:r>
                    </a:p>
                    <a:p>
                      <a:pPr marL="285750" indent="-285750">
                        <a:buFont typeface="Arial" panose="020B0604020202020204" pitchFamily="34" charset="0"/>
                        <a:buChar char="•"/>
                      </a:pPr>
                      <a:r>
                        <a:rPr lang="en-US"/>
                        <a:t>Mempermudah koordinasi</a:t>
                      </a:r>
                    </a:p>
                  </a:txBody>
                  <a:tcPr/>
                </a:tc>
                <a:tc>
                  <a:txBody>
                    <a:bodyPr/>
                    <a:lstStyle/>
                    <a:p>
                      <a:pPr marL="285750" indent="-285750">
                        <a:buFont typeface="Arial" panose="020B0604020202020204" pitchFamily="34" charset="0"/>
                        <a:buChar char="•"/>
                      </a:pPr>
                      <a:r>
                        <a:rPr lang="en-US"/>
                        <a:t>Ketergantungan terhadap atasan</a:t>
                      </a:r>
                    </a:p>
                    <a:p>
                      <a:pPr marL="285750" indent="-285750">
                        <a:buFont typeface="Arial" panose="020B0604020202020204" pitchFamily="34" charset="0"/>
                        <a:buChar char="•"/>
                      </a:pPr>
                      <a:r>
                        <a:rPr lang="en-US"/>
                        <a:t>Melembagakan budaya paternalitisk dan ABM</a:t>
                      </a:r>
                    </a:p>
                    <a:p>
                      <a:pPr marL="285750" indent="-285750">
                        <a:buFont typeface="Arial" panose="020B0604020202020204" pitchFamily="34" charset="0"/>
                        <a:buChar char="•"/>
                      </a:pPr>
                      <a:r>
                        <a:rPr lang="en-US"/>
                        <a:t>Sebabkan distorsi komunikasi</a:t>
                      </a:r>
                    </a:p>
                  </a:txBody>
                  <a:tcPr/>
                </a:tc>
                <a:extLst>
                  <a:ext uri="{0D108BD9-81ED-4DB2-BD59-A6C34878D82A}">
                    <a16:rowId xmlns:a16="http://schemas.microsoft.com/office/drawing/2014/main" val="3272303308"/>
                  </a:ext>
                </a:extLst>
              </a:tr>
              <a:tr h="821902">
                <a:tc>
                  <a:txBody>
                    <a:bodyPr/>
                    <a:lstStyle/>
                    <a:p>
                      <a:r>
                        <a:rPr lang="en-US"/>
                        <a:t>Formalisasi (legal formal)</a:t>
                      </a:r>
                    </a:p>
                  </a:txBody>
                  <a:tcPr/>
                </a:tc>
                <a:tc>
                  <a:txBody>
                    <a:bodyPr/>
                    <a:lstStyle/>
                    <a:p>
                      <a:pPr marL="285750" indent="-285750">
                        <a:buFont typeface="Arial" panose="020B0604020202020204" pitchFamily="34" charset="0"/>
                        <a:buChar char="•"/>
                      </a:pPr>
                      <a:r>
                        <a:rPr lang="en-US"/>
                        <a:t>Standarisasi prosedur dan proses kerja</a:t>
                      </a:r>
                    </a:p>
                    <a:p>
                      <a:pPr marL="285750" indent="-285750">
                        <a:buFont typeface="Arial" panose="020B0604020202020204" pitchFamily="34" charset="0"/>
                        <a:buChar char="•"/>
                      </a:pPr>
                      <a:r>
                        <a:rPr lang="en-US"/>
                        <a:t>Meningkatkan kepastian layanan</a:t>
                      </a:r>
                    </a:p>
                  </a:txBody>
                  <a:tcPr/>
                </a:tc>
                <a:tc>
                  <a:txBody>
                    <a:bodyPr/>
                    <a:lstStyle/>
                    <a:p>
                      <a:pPr marL="285750" indent="-285750">
                        <a:buFont typeface="Arial" panose="020B0604020202020204" pitchFamily="34" charset="0"/>
                        <a:buChar char="•"/>
                      </a:pPr>
                      <a:r>
                        <a:rPr lang="en-US"/>
                        <a:t>Menghambat perubahan, kreativitas, dan inovasi dalam pelayanan</a:t>
                      </a:r>
                    </a:p>
                    <a:p>
                      <a:pPr marL="285750" indent="-285750">
                        <a:buFont typeface="Arial" panose="020B0604020202020204" pitchFamily="34" charset="0"/>
                        <a:buChar char="•"/>
                      </a:pPr>
                      <a:r>
                        <a:rPr lang="en-US"/>
                        <a:t>Ciptakan proses kerja yang rigid, rutin, dan tidak responsif</a:t>
                      </a:r>
                    </a:p>
                  </a:txBody>
                  <a:tcPr/>
                </a:tc>
                <a:extLst>
                  <a:ext uri="{0D108BD9-81ED-4DB2-BD59-A6C34878D82A}">
                    <a16:rowId xmlns:a16="http://schemas.microsoft.com/office/drawing/2014/main" val="3427698696"/>
                  </a:ext>
                </a:extLst>
              </a:tr>
              <a:tr h="821902">
                <a:tc>
                  <a:txBody>
                    <a:bodyPr/>
                    <a:lstStyle/>
                    <a:p>
                      <a:r>
                        <a:rPr lang="en-US"/>
                        <a:t>Spesialisasi (division of labour)</a:t>
                      </a:r>
                    </a:p>
                  </a:txBody>
                  <a:tcPr/>
                </a:tc>
                <a:tc>
                  <a:txBody>
                    <a:bodyPr/>
                    <a:lstStyle/>
                    <a:p>
                      <a:pPr marL="285750" indent="-285750">
                        <a:buFont typeface="Arial" panose="020B0604020202020204" pitchFamily="34" charset="0"/>
                        <a:buChar char="•"/>
                      </a:pPr>
                      <a:r>
                        <a:rPr lang="en-US"/>
                        <a:t>Proses kerja semakin sederhana</a:t>
                      </a:r>
                    </a:p>
                    <a:p>
                      <a:pPr marL="285750" indent="-285750">
                        <a:buFont typeface="Arial" panose="020B0604020202020204" pitchFamily="34" charset="0"/>
                        <a:buChar char="•"/>
                      </a:pPr>
                      <a:r>
                        <a:rPr lang="en-US"/>
                        <a:t>Efisiensi kerja</a:t>
                      </a:r>
                    </a:p>
                    <a:p>
                      <a:pPr marL="285750" indent="-285750">
                        <a:buFont typeface="Arial" panose="020B0604020202020204" pitchFamily="34" charset="0"/>
                        <a:buChar char="•"/>
                      </a:pPr>
                      <a:r>
                        <a:rPr lang="en-US"/>
                        <a:t>Tenaga kerja semakin profesional</a:t>
                      </a:r>
                    </a:p>
                  </a:txBody>
                  <a:tcPr/>
                </a:tc>
                <a:tc>
                  <a:txBody>
                    <a:bodyPr/>
                    <a:lstStyle/>
                    <a:p>
                      <a:pPr marL="285750" indent="-285750">
                        <a:buFont typeface="Arial" panose="020B0604020202020204" pitchFamily="34" charset="0"/>
                        <a:buChar char="•"/>
                      </a:pPr>
                      <a:r>
                        <a:rPr lang="en-US"/>
                        <a:t>Ciptakan fragmentasi, proses kerja berbelit-belit dan lambat</a:t>
                      </a:r>
                    </a:p>
                    <a:p>
                      <a:pPr marL="285750" indent="-285750">
                        <a:buFont typeface="Arial" panose="020B0604020202020204" pitchFamily="34" charset="0"/>
                        <a:buChar char="•"/>
                      </a:pPr>
                      <a:r>
                        <a:rPr lang="en-US"/>
                        <a:t>Egoisme pekerja</a:t>
                      </a:r>
                    </a:p>
                    <a:p>
                      <a:pPr marL="285750" indent="-285750">
                        <a:buFont typeface="Arial" panose="020B0604020202020204" pitchFamily="34" charset="0"/>
                        <a:buChar char="•"/>
                      </a:pPr>
                      <a:r>
                        <a:rPr lang="en-US"/>
                        <a:t>Ketergantungan antar bagian</a:t>
                      </a:r>
                    </a:p>
                  </a:txBody>
                  <a:tcPr/>
                </a:tc>
                <a:extLst>
                  <a:ext uri="{0D108BD9-81ED-4DB2-BD59-A6C34878D82A}">
                    <a16:rowId xmlns:a16="http://schemas.microsoft.com/office/drawing/2014/main" val="1782303272"/>
                  </a:ext>
                </a:extLst>
              </a:tr>
              <a:tr h="821902">
                <a:tc>
                  <a:txBody>
                    <a:bodyPr/>
                    <a:lstStyle/>
                    <a:p>
                      <a:r>
                        <a:rPr lang="en-US"/>
                        <a:t>Impersonalitas</a:t>
                      </a:r>
                    </a:p>
                  </a:txBody>
                  <a:tcPr/>
                </a:tc>
                <a:tc>
                  <a:txBody>
                    <a:bodyPr/>
                    <a:lstStyle/>
                    <a:p>
                      <a:pPr marL="285750" indent="-285750">
                        <a:buFont typeface="Arial" panose="020B0604020202020204" pitchFamily="34" charset="0"/>
                        <a:buChar char="•"/>
                      </a:pPr>
                      <a:r>
                        <a:rPr lang="en-US"/>
                        <a:t>Pelayanan secara adil, obyektif, dan non-partisan</a:t>
                      </a:r>
                    </a:p>
                  </a:txBody>
                  <a:tcPr/>
                </a:tc>
                <a:tc>
                  <a:txBody>
                    <a:bodyPr/>
                    <a:lstStyle/>
                    <a:p>
                      <a:pPr marL="285750" indent="-285750">
                        <a:buFont typeface="Arial" panose="020B0604020202020204" pitchFamily="34" charset="0"/>
                        <a:buChar char="•"/>
                      </a:pPr>
                      <a:r>
                        <a:rPr lang="en-US"/>
                        <a:t>Hilangnya sesnse of human being (kemanusiaan)</a:t>
                      </a:r>
                    </a:p>
                  </a:txBody>
                  <a:tcPr/>
                </a:tc>
                <a:extLst>
                  <a:ext uri="{0D108BD9-81ED-4DB2-BD59-A6C34878D82A}">
                    <a16:rowId xmlns:a16="http://schemas.microsoft.com/office/drawing/2014/main" val="3287753251"/>
                  </a:ext>
                </a:extLst>
              </a:tr>
            </a:tbl>
          </a:graphicData>
        </a:graphic>
      </p:graphicFrame>
    </p:spTree>
    <p:extLst>
      <p:ext uri="{BB962C8B-B14F-4D97-AF65-F5344CB8AC3E}">
        <p14:creationId xmlns:p14="http://schemas.microsoft.com/office/powerpoint/2010/main" val="352638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3F27-33C3-5448-85A3-3AB453B2871D}"/>
              </a:ext>
            </a:extLst>
          </p:cNvPr>
          <p:cNvSpPr>
            <a:spLocks noGrp="1"/>
          </p:cNvSpPr>
          <p:nvPr>
            <p:ph type="title"/>
          </p:nvPr>
        </p:nvSpPr>
        <p:spPr>
          <a:xfrm>
            <a:off x="539750" y="-56356"/>
            <a:ext cx="10515600" cy="1325563"/>
          </a:xfrm>
        </p:spPr>
        <p:txBody>
          <a:bodyPr/>
          <a:lstStyle/>
          <a:p>
            <a:pPr algn="ctr"/>
            <a:r>
              <a:rPr lang="en-US">
                <a:latin typeface="Britannic Bold" panose="020B0903060703020204" pitchFamily="34" charset="77"/>
              </a:rPr>
              <a:t>Contoh kasus hirarki</a:t>
            </a:r>
          </a:p>
        </p:txBody>
      </p:sp>
      <p:sp>
        <p:nvSpPr>
          <p:cNvPr id="4" name="Text Placeholder 3">
            <a:extLst>
              <a:ext uri="{FF2B5EF4-FFF2-40B4-BE49-F238E27FC236}">
                <a16:creationId xmlns:a16="http://schemas.microsoft.com/office/drawing/2014/main" id="{8B80FA15-8063-404A-AF7F-38746BF9F2E2}"/>
              </a:ext>
            </a:extLst>
          </p:cNvPr>
          <p:cNvSpPr>
            <a:spLocks noGrp="1"/>
          </p:cNvSpPr>
          <p:nvPr>
            <p:ph type="body" idx="1"/>
          </p:nvPr>
        </p:nvSpPr>
        <p:spPr>
          <a:xfrm>
            <a:off x="639763" y="932261"/>
            <a:ext cx="5157787" cy="823912"/>
          </a:xfrm>
        </p:spPr>
        <p:txBody>
          <a:bodyPr vert="horz" lIns="91440" tIns="45720" rIns="91440" bIns="45720" rtlCol="0" anchor="ctr">
            <a:normAutofit/>
          </a:bodyPr>
          <a:lstStyle/>
          <a:p>
            <a:pPr>
              <a:spcBef>
                <a:spcPct val="0"/>
              </a:spcBef>
            </a:pPr>
            <a:r>
              <a:rPr lang="en-US" sz="3600" b="0">
                <a:latin typeface="Britannic Bold" panose="020B0903060703020204" pitchFamily="34" charset="77"/>
                <a:ea typeface="+mj-ea"/>
                <a:cs typeface="+mj-cs"/>
              </a:rPr>
              <a:t>Kelebihan</a:t>
            </a:r>
          </a:p>
        </p:txBody>
      </p:sp>
      <p:sp>
        <p:nvSpPr>
          <p:cNvPr id="5" name="Content Placeholder 4">
            <a:extLst>
              <a:ext uri="{FF2B5EF4-FFF2-40B4-BE49-F238E27FC236}">
                <a16:creationId xmlns:a16="http://schemas.microsoft.com/office/drawing/2014/main" id="{6580D70B-0D86-AE43-B651-DFEA3DE55276}"/>
              </a:ext>
            </a:extLst>
          </p:cNvPr>
          <p:cNvSpPr>
            <a:spLocks noGrp="1"/>
          </p:cNvSpPr>
          <p:nvPr>
            <p:ph sz="half" idx="2"/>
          </p:nvPr>
        </p:nvSpPr>
        <p:spPr>
          <a:xfrm>
            <a:off x="539750" y="1962150"/>
            <a:ext cx="2903538" cy="3684588"/>
          </a:xfrm>
          <a:ln>
            <a:solidFill>
              <a:schemeClr val="accent4">
                <a:lumMod val="60000"/>
                <a:lumOff val="40000"/>
              </a:schemeClr>
            </a:solidFill>
          </a:ln>
        </p:spPr>
        <p:txBody>
          <a:bodyPr>
            <a:normAutofit fontScale="85000" lnSpcReduction="20000"/>
          </a:bodyPr>
          <a:lstStyle/>
          <a:p>
            <a:r>
              <a:rPr lang="en-US"/>
              <a:t>Membantu pimpinan dalam melakukan pengawasan</a:t>
            </a:r>
          </a:p>
          <a:p>
            <a:r>
              <a:rPr lang="en-US"/>
              <a:t>Menjadikan arus perintah dan infromasi menjadi jelas dan terarah</a:t>
            </a:r>
          </a:p>
          <a:p>
            <a:r>
              <a:rPr lang="en-US"/>
              <a:t>Memudahkan koordinasi</a:t>
            </a:r>
          </a:p>
        </p:txBody>
      </p:sp>
      <p:sp>
        <p:nvSpPr>
          <p:cNvPr id="6" name="Text Placeholder 5">
            <a:extLst>
              <a:ext uri="{FF2B5EF4-FFF2-40B4-BE49-F238E27FC236}">
                <a16:creationId xmlns:a16="http://schemas.microsoft.com/office/drawing/2014/main" id="{F85D28EA-F034-8847-8796-144BC490A899}"/>
              </a:ext>
            </a:extLst>
          </p:cNvPr>
          <p:cNvSpPr>
            <a:spLocks noGrp="1"/>
          </p:cNvSpPr>
          <p:nvPr>
            <p:ph type="body" sz="quarter" idx="3"/>
          </p:nvPr>
        </p:nvSpPr>
        <p:spPr>
          <a:xfrm>
            <a:off x="3696497" y="791767"/>
            <a:ext cx="5183188" cy="823912"/>
          </a:xfrm>
        </p:spPr>
        <p:txBody>
          <a:bodyPr>
            <a:normAutofit/>
          </a:bodyPr>
          <a:lstStyle/>
          <a:p>
            <a:r>
              <a:rPr lang="en-US" sz="3200" b="0">
                <a:latin typeface="Britannic Bold" panose="020B0903060703020204" pitchFamily="34" charset="77"/>
                <a:ea typeface="+mj-ea"/>
                <a:cs typeface="+mj-cs"/>
              </a:rPr>
              <a:t>Dampak negatif</a:t>
            </a:r>
          </a:p>
        </p:txBody>
      </p:sp>
      <p:sp>
        <p:nvSpPr>
          <p:cNvPr id="7" name="Content Placeholder 6">
            <a:extLst>
              <a:ext uri="{FF2B5EF4-FFF2-40B4-BE49-F238E27FC236}">
                <a16:creationId xmlns:a16="http://schemas.microsoft.com/office/drawing/2014/main" id="{1265D9B9-08DA-944B-8F09-919BB0ABE2DF}"/>
              </a:ext>
            </a:extLst>
          </p:cNvPr>
          <p:cNvSpPr>
            <a:spLocks noGrp="1"/>
          </p:cNvSpPr>
          <p:nvPr>
            <p:ph sz="quarter" idx="4"/>
          </p:nvPr>
        </p:nvSpPr>
        <p:spPr>
          <a:xfrm>
            <a:off x="3696497" y="1789510"/>
            <a:ext cx="3086100" cy="3684588"/>
          </a:xfrm>
        </p:spPr>
        <p:txBody>
          <a:bodyPr>
            <a:normAutofit fontScale="85000" lnSpcReduction="20000"/>
          </a:bodyPr>
          <a:lstStyle/>
          <a:p>
            <a:r>
              <a:rPr lang="en-US"/>
              <a:t>Arus perintah dan informasi menjadi semakin panjang</a:t>
            </a:r>
          </a:p>
          <a:p>
            <a:r>
              <a:rPr lang="en-US"/>
              <a:t>Proses pengambilan keputusan semakin lambat</a:t>
            </a:r>
          </a:p>
          <a:p>
            <a:r>
              <a:rPr lang="en-US"/>
              <a:t>Menciptakan ketergantungan baawahan terhadap atasan </a:t>
            </a:r>
            <a:r>
              <a:rPr lang="en-US">
                <a:sym typeface="Wingdings" pitchFamily="2" charset="2"/>
              </a:rPr>
              <a:t> budaya ABS dan loyalitas buta</a:t>
            </a:r>
            <a:endParaRPr lang="en-US"/>
          </a:p>
        </p:txBody>
      </p:sp>
      <p:graphicFrame>
        <p:nvGraphicFramePr>
          <p:cNvPr id="8" name="Diagram 7">
            <a:extLst>
              <a:ext uri="{FF2B5EF4-FFF2-40B4-BE49-F238E27FC236}">
                <a16:creationId xmlns:a16="http://schemas.microsoft.com/office/drawing/2014/main" id="{0EA573CD-3468-E84E-8930-19A39C369569}"/>
              </a:ext>
            </a:extLst>
          </p:cNvPr>
          <p:cNvGraphicFramePr/>
          <p:nvPr>
            <p:extLst>
              <p:ext uri="{D42A27DB-BD31-4B8C-83A1-F6EECF244321}">
                <p14:modId xmlns:p14="http://schemas.microsoft.com/office/powerpoint/2010/main" val="3145319181"/>
              </p:ext>
            </p:extLst>
          </p:nvPr>
        </p:nvGraphicFramePr>
        <p:xfrm>
          <a:off x="7035807" y="1325167"/>
          <a:ext cx="4964106" cy="4148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69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CE69-6503-9D4D-B6DB-7CE35028F991}"/>
              </a:ext>
            </a:extLst>
          </p:cNvPr>
          <p:cNvSpPr>
            <a:spLocks noGrp="1"/>
          </p:cNvSpPr>
          <p:nvPr>
            <p:ph type="title"/>
          </p:nvPr>
        </p:nvSpPr>
        <p:spPr/>
        <p:txBody>
          <a:bodyPr/>
          <a:lstStyle/>
          <a:p>
            <a:r>
              <a:rPr lang="en-US"/>
              <a:t>Penyakit: Pembengkakan Anggaran</a:t>
            </a:r>
            <a:br>
              <a:rPr lang="en-US"/>
            </a:br>
            <a:r>
              <a:rPr lang="en-US"/>
              <a:t>(Budget-Maximizing Behavior)</a:t>
            </a:r>
          </a:p>
        </p:txBody>
      </p:sp>
      <p:sp>
        <p:nvSpPr>
          <p:cNvPr id="3" name="Content Placeholder 2">
            <a:extLst>
              <a:ext uri="{FF2B5EF4-FFF2-40B4-BE49-F238E27FC236}">
                <a16:creationId xmlns:a16="http://schemas.microsoft.com/office/drawing/2014/main" id="{63B9C694-BAC9-C14B-82CE-77061BD1FDEE}"/>
              </a:ext>
            </a:extLst>
          </p:cNvPr>
          <p:cNvSpPr>
            <a:spLocks noGrp="1"/>
          </p:cNvSpPr>
          <p:nvPr>
            <p:ph idx="1"/>
          </p:nvPr>
        </p:nvSpPr>
        <p:spPr/>
        <p:txBody>
          <a:bodyPr/>
          <a:lstStyle/>
          <a:p>
            <a:r>
              <a:rPr lang="en-US"/>
              <a:t>Semakin besar anggaran </a:t>
            </a:r>
            <a:r>
              <a:rPr lang="en-US">
                <a:sym typeface="Wingdings" pitchFamily="2" charset="2"/>
              </a:rPr>
              <a:t> Semakin besar pula insentif (penghasilan)</a:t>
            </a:r>
          </a:p>
          <a:p>
            <a:r>
              <a:rPr lang="en-US">
                <a:sym typeface="Wingdings" pitchFamily="2" charset="2"/>
              </a:rPr>
              <a:t>Dalam birokrasi tidak ada keterkaitan antara </a:t>
            </a:r>
            <a:r>
              <a:rPr lang="en-US" i="1">
                <a:sym typeface="Wingdings" pitchFamily="2" charset="2"/>
              </a:rPr>
              <a:t>cost</a:t>
            </a:r>
            <a:r>
              <a:rPr lang="en-US">
                <a:sym typeface="Wingdings" pitchFamily="2" charset="2"/>
              </a:rPr>
              <a:t> dengan pendapatan (revenue) </a:t>
            </a:r>
          </a:p>
          <a:p>
            <a:r>
              <a:rPr lang="en-US">
                <a:sym typeface="Wingdings" pitchFamily="2" charset="2"/>
              </a:rPr>
              <a:t>Dalam organisasi publik dorongan untuk memperbesar cost sangat terlihat  mark-up</a:t>
            </a:r>
          </a:p>
          <a:p>
            <a:r>
              <a:rPr lang="en-US">
                <a:sym typeface="Wingdings" pitchFamily="2" charset="2"/>
              </a:rPr>
              <a:t>Anggaran merupakan driving force bagi organisasi publik (bagi organisasi privat driving force adalah profit</a:t>
            </a:r>
          </a:p>
        </p:txBody>
      </p:sp>
    </p:spTree>
    <p:extLst>
      <p:ext uri="{BB962C8B-B14F-4D97-AF65-F5344CB8AC3E}">
        <p14:creationId xmlns:p14="http://schemas.microsoft.com/office/powerpoint/2010/main" val="2818080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48D3-D79E-4D47-A1DA-2468A20D330E}"/>
              </a:ext>
            </a:extLst>
          </p:cNvPr>
          <p:cNvSpPr>
            <a:spLocks noGrp="1"/>
          </p:cNvSpPr>
          <p:nvPr>
            <p:ph type="title"/>
          </p:nvPr>
        </p:nvSpPr>
        <p:spPr/>
        <p:txBody>
          <a:bodyPr/>
          <a:lstStyle/>
          <a:p>
            <a:r>
              <a:rPr lang="en-US"/>
              <a:t>Penyakit: Pembengkakan Birokrasi </a:t>
            </a:r>
          </a:p>
        </p:txBody>
      </p:sp>
      <p:graphicFrame>
        <p:nvGraphicFramePr>
          <p:cNvPr id="5" name="Content Placeholder 2">
            <a:extLst>
              <a:ext uri="{FF2B5EF4-FFF2-40B4-BE49-F238E27FC236}">
                <a16:creationId xmlns:a16="http://schemas.microsoft.com/office/drawing/2014/main" id="{B2BD4792-3731-2162-A574-9B3661C0C94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427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939</Words>
  <Application>Microsoft Macintosh PowerPoint</Application>
  <PresentationFormat>Widescreen</PresentationFormat>
  <Paragraphs>106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Britannic Bold</vt:lpstr>
      <vt:lpstr>Calibri</vt:lpstr>
      <vt:lpstr>Calibri Light</vt:lpstr>
      <vt:lpstr>Helvetica</vt:lpstr>
      <vt:lpstr>Office Theme</vt:lpstr>
      <vt:lpstr>Patologi Birokrasi</vt:lpstr>
      <vt:lpstr>Referensi</vt:lpstr>
      <vt:lpstr>PowerPoint Presentation</vt:lpstr>
      <vt:lpstr>Kenapa muncul patologi birokrasi (Caiden)</vt:lpstr>
      <vt:lpstr>PowerPoint Presentation</vt:lpstr>
      <vt:lpstr>Penerapan Prinsip Birokrasi Weberian  Sebelum &amp; Sesudah Titik Optimal</vt:lpstr>
      <vt:lpstr>Contoh kasus hirarki</vt:lpstr>
      <vt:lpstr>Penyakit: Pembengkakan Anggaran (Budget-Maximizing Behavior)</vt:lpstr>
      <vt:lpstr>Penyakit: Pembengkakan Birokrasi </vt:lpstr>
      <vt:lpstr>Daftar lengkap  Bureaupathologies (GE Caiden)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Patologi Birokrasi</dc:title>
  <dc:creator>Ali Rokhman</dc:creator>
  <cp:lastModifiedBy>Ali Rokhman</cp:lastModifiedBy>
  <cp:revision>14</cp:revision>
  <dcterms:created xsi:type="dcterms:W3CDTF">2023-03-07T12:08:10Z</dcterms:created>
  <dcterms:modified xsi:type="dcterms:W3CDTF">2023-03-07T16:30:29Z</dcterms:modified>
</cp:coreProperties>
</file>