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3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517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1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4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86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9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78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242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05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36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0DE575C-B3CF-460F-9928-3B52110FB1FA}" type="datetimeFigureOut">
              <a:rPr lang="id-ID" smtClean="0"/>
              <a:t>18/05/22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39A37-27A5-4775-86BF-EEB4A94D2720}" type="slidenum">
              <a:rPr lang="id-ID" smtClean="0"/>
              <a:t>‹#›</a:t>
            </a:fld>
            <a:endParaRPr lang="id-ID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076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236" y="1964721"/>
            <a:ext cx="5809639" cy="2268559"/>
          </a:xfrm>
        </p:spPr>
        <p:txBody>
          <a:bodyPr>
            <a:normAutofit/>
          </a:bodyPr>
          <a:lstStyle/>
          <a:p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E-Leadership</a:t>
            </a:r>
            <a:endParaRPr lang="id-ID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1275" y="3073067"/>
            <a:ext cx="5357600" cy="1160213"/>
          </a:xfrm>
        </p:spPr>
        <p:txBody>
          <a:bodyPr/>
          <a:lstStyle/>
          <a:p>
            <a:r>
              <a:rPr lang="id-ID" dirty="0"/>
              <a:t>Materi kuliah Kepemimpinan Sektor Publik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433"/>
          <a:stretch/>
        </p:blipFill>
        <p:spPr>
          <a:xfrm>
            <a:off x="9207909" y="5211594"/>
            <a:ext cx="2724929" cy="122483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99626C5-6E9B-A14D-BC34-1624E409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909" y="200634"/>
            <a:ext cx="2724929" cy="45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ED963-B650-0448-A2C0-E21766E1B341}"/>
              </a:ext>
            </a:extLst>
          </p:cNvPr>
          <p:cNvSpPr txBox="1"/>
          <p:nvPr/>
        </p:nvSpPr>
        <p:spPr>
          <a:xfrm>
            <a:off x="6268699" y="3652890"/>
            <a:ext cx="386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 </a:t>
            </a:r>
            <a:r>
              <a:rPr lang="en-US" dirty="0" err="1"/>
              <a:t>Rokhman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448AC-F10D-E841-86A6-C34DBDBF9CD5}"/>
              </a:ext>
            </a:extLst>
          </p:cNvPr>
          <p:cNvSpPr txBox="1"/>
          <p:nvPr/>
        </p:nvSpPr>
        <p:spPr>
          <a:xfrm>
            <a:off x="6981713" y="40229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1703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681" y="734165"/>
            <a:ext cx="7958331" cy="1077229"/>
          </a:xfrm>
        </p:spPr>
        <p:txBody>
          <a:bodyPr/>
          <a:lstStyle/>
          <a:p>
            <a:pPr algn="ctr"/>
            <a:r>
              <a:rPr lang="en-US"/>
              <a:t>Selamat belajar</a:t>
            </a:r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6" y="1348508"/>
            <a:ext cx="5629098" cy="52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3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A59D0-6F4B-BC41-8FB1-54F42A33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F02BB4-CD51-DB4C-830C-AB79FEB0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7" y="2052116"/>
            <a:ext cx="9685235" cy="3997828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dan </a:t>
            </a:r>
            <a:r>
              <a:rPr lang="en-US" sz="2800" dirty="0" err="1"/>
              <a:t>komunikasi</a:t>
            </a:r>
            <a:endParaRPr lang="en-US" sz="2800" dirty="0"/>
          </a:p>
          <a:p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endParaRPr lang="en-US" sz="2800" dirty="0"/>
          </a:p>
          <a:p>
            <a:pPr lvl="1"/>
            <a:r>
              <a:rPr lang="en-US" sz="2400" dirty="0" err="1"/>
              <a:t>Bekerja</a:t>
            </a:r>
            <a:endParaRPr lang="en-US" sz="2400" dirty="0"/>
          </a:p>
          <a:p>
            <a:pPr lvl="1"/>
            <a:r>
              <a:rPr lang="en-US" sz="2400" dirty="0" err="1"/>
              <a:t>Belajar</a:t>
            </a:r>
            <a:endParaRPr lang="en-US" sz="2400" dirty="0"/>
          </a:p>
          <a:p>
            <a:pPr lvl="1"/>
            <a:r>
              <a:rPr lang="en-US" sz="2400" dirty="0" err="1"/>
              <a:t>Berdagang</a:t>
            </a:r>
            <a:endParaRPr lang="en-US" sz="2400" dirty="0"/>
          </a:p>
          <a:p>
            <a:pPr lvl="1"/>
            <a:r>
              <a:rPr lang="en-US" sz="2400" dirty="0" err="1"/>
              <a:t>Bergaul</a:t>
            </a:r>
            <a:endParaRPr lang="en-US" sz="2400" dirty="0"/>
          </a:p>
          <a:p>
            <a:pPr lvl="1"/>
            <a:r>
              <a:rPr lang="en-US" sz="2400" dirty="0" err="1"/>
              <a:t>Beribadah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1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Tantangan pemimpin sekarang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22C162-A3BA-7147-8277-67AADB79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61" y="1885285"/>
            <a:ext cx="9271378" cy="3997828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dirty="0"/>
              <a:t>Global</a:t>
            </a:r>
          </a:p>
          <a:p>
            <a:pPr lvl="1"/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pada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endParaRPr lang="en-US" sz="2400" dirty="0"/>
          </a:p>
          <a:p>
            <a:pPr lvl="1"/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dunia global</a:t>
            </a:r>
          </a:p>
          <a:p>
            <a:pPr lvl="1"/>
            <a:r>
              <a:rPr lang="en-US" sz="2400" dirty="0" err="1"/>
              <a:t>Cabang</a:t>
            </a:r>
            <a:r>
              <a:rPr lang="en-US" sz="2400" dirty="0"/>
              <a:t>, unit, dan customer </a:t>
            </a:r>
            <a:r>
              <a:rPr lang="en-US" sz="2400" dirty="0" err="1"/>
              <a:t>melewati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negara</a:t>
            </a:r>
          </a:p>
          <a:p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/>
              <a:t>yang eksponensial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frekuensi</a:t>
            </a:r>
            <a:r>
              <a:rPr lang="en-US" sz="2800" dirty="0"/>
              <a:t> </a:t>
            </a:r>
            <a:r>
              <a:rPr lang="en-US" sz="2800" dirty="0" err="1"/>
              <a:t>interaksi</a:t>
            </a:r>
            <a:r>
              <a:rPr lang="en-US" sz="2800" dirty="0"/>
              <a:t> yang </a:t>
            </a:r>
            <a:r>
              <a:rPr lang="en-US" sz="2800" dirty="0" err="1"/>
              <a:t>makin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US" sz="2800" dirty="0"/>
          </a:p>
          <a:p>
            <a:pPr lvl="1"/>
            <a:r>
              <a:rPr lang="en-US" sz="2400" dirty="0" err="1"/>
              <a:t>Banjir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endParaRPr lang="en-US" sz="2400" dirty="0"/>
          </a:p>
          <a:p>
            <a:pPr lvl="1"/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platform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50" y="5305150"/>
            <a:ext cx="4294850" cy="14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6172" y="724876"/>
            <a:ext cx="7958331" cy="1077229"/>
          </a:xfrm>
        </p:spPr>
        <p:txBody>
          <a:bodyPr>
            <a:normAutofit/>
          </a:bodyPr>
          <a:lstStyle/>
          <a:p>
            <a:r>
              <a:rPr lang="en-US" sz="2800"/>
              <a:t>Kenapa gaya kepemimpinan harus berubah</a:t>
            </a:r>
            <a:endParaRPr lang="id-ID" sz="28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3599" y="1569691"/>
            <a:ext cx="7796540" cy="4921339"/>
          </a:xfrm>
        </p:spPr>
        <p:txBody>
          <a:bodyPr anchor="t">
            <a:normAutofit fontScale="25000" lnSpcReduction="20000"/>
          </a:bodyPr>
          <a:lstStyle/>
          <a:p>
            <a:r>
              <a:rPr lang="en-ID" sz="6400"/>
              <a:t>E-Leadership adalah pemimpin yang melakukan proses kepemimpinannya dengan menggunakan media elektronik.</a:t>
            </a:r>
            <a:endParaRPr lang="id-ID" sz="6400"/>
          </a:p>
          <a:p>
            <a:r>
              <a:rPr lang="en-ID" sz="6400"/>
              <a:t>Dunia telah berubah karena teknologi, cara memimpin juga harus berubah</a:t>
            </a:r>
            <a:endParaRPr lang="id-ID" sz="6400"/>
          </a:p>
          <a:p>
            <a:r>
              <a:rPr lang="en-ID" sz="6400"/>
              <a:t>Karena ICT, ada perubahan dalam menyimpan, interpretasi, dan menyebarkan informasi </a:t>
            </a:r>
            <a:endParaRPr lang="id-ID" sz="6400"/>
          </a:p>
          <a:p>
            <a:r>
              <a:rPr lang="en-ID" sz="6400"/>
              <a:t>Juga merubah bagaimana sesorang mempengaruhi orang lain</a:t>
            </a:r>
            <a:endParaRPr lang="id-ID" sz="6400"/>
          </a:p>
          <a:p>
            <a:r>
              <a:rPr lang="en-ID" sz="6400"/>
              <a:t>Merubah juga proses pengambilan keputusan dalam suatu organisasi</a:t>
            </a:r>
            <a:endParaRPr lang="id-ID" sz="6400"/>
          </a:p>
          <a:p>
            <a:r>
              <a:rPr lang="en-ID" sz="6400"/>
              <a:t> Kenapa gaya pemimpinan harus berubah:</a:t>
            </a:r>
            <a:endParaRPr lang="id-ID" sz="6400"/>
          </a:p>
          <a:p>
            <a:pPr lvl="1"/>
            <a:r>
              <a:rPr lang="en-ID" sz="6200"/>
              <a:t>Akses terhadap informasi dan media telah berubah</a:t>
            </a:r>
            <a:endParaRPr lang="id-ID" sz="6200"/>
          </a:p>
          <a:p>
            <a:pPr lvl="1"/>
            <a:r>
              <a:rPr lang="en-ID" sz="6200"/>
              <a:t>Tenaga kerja lebih banyak yang terhubung satu sama lain</a:t>
            </a:r>
            <a:endParaRPr lang="id-ID" sz="6200"/>
          </a:p>
          <a:p>
            <a:pPr lvl="1"/>
            <a:r>
              <a:rPr lang="en-ID" sz="6200"/>
              <a:t>Lebih mudah untuk mencari dan bergaul satu sama lain</a:t>
            </a:r>
            <a:endParaRPr lang="id-ID" sz="6200"/>
          </a:p>
          <a:p>
            <a:pPr lvl="1"/>
            <a:r>
              <a:rPr lang="en-ID" sz="6200"/>
              <a:t>Komunikasi itu sesuatu yang tak akan terhapuskan</a:t>
            </a:r>
            <a:endParaRPr lang="id-ID" sz="6200"/>
          </a:p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7" y="2811073"/>
            <a:ext cx="2566922" cy="1219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7" y="4030361"/>
            <a:ext cx="2566922" cy="12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05772" y="719099"/>
            <a:ext cx="7958331" cy="1077229"/>
          </a:xfrm>
        </p:spPr>
        <p:txBody>
          <a:bodyPr/>
          <a:lstStyle/>
          <a:p>
            <a:pPr algn="l"/>
            <a:r>
              <a:rPr lang="en-US"/>
              <a:t>Definisi</a:t>
            </a:r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96575" y="2267383"/>
            <a:ext cx="8567528" cy="4427156"/>
          </a:xfrm>
        </p:spPr>
        <p:txBody>
          <a:bodyPr anchor="t"/>
          <a:lstStyle/>
          <a:p>
            <a:r>
              <a:rPr lang="en-US"/>
              <a:t>E-leadership adalah proses pengaruh sosial yang dimediasi oleh teknologi informasi untuk menghasilkan perubahan sikap, perasaan, pemikiran, perilaku, dan/atau kinerja yang meliputi individu, kelompok, dan organisasi</a:t>
            </a:r>
          </a:p>
          <a:p>
            <a:r>
              <a:rPr lang="en-US"/>
              <a:t>Hal yang paling mendasar dari e-leadership adalah bukan </a:t>
            </a:r>
            <a:r>
              <a:rPr lang="en-US" i="1"/>
              <a:t>connecting technology</a:t>
            </a:r>
            <a:r>
              <a:rPr lang="en-US"/>
              <a:t> tapi </a:t>
            </a:r>
            <a:r>
              <a:rPr lang="en-US" i="1"/>
              <a:t>connecting people.</a:t>
            </a:r>
          </a:p>
          <a:p>
            <a:r>
              <a:rPr lang="en-US"/>
              <a:t>Teknologi informasi dapat menjadikan seorang pemimpin bukan hanya dapat berkomunikasi, namun juga dapat dirasakan kehadirannya oleh para pengikutnya. 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03" y="567150"/>
            <a:ext cx="5295900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864" y="5808518"/>
            <a:ext cx="53625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8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Industrial Age and E-Age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1" y="1708725"/>
            <a:ext cx="4822392" cy="50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1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460" y="0"/>
            <a:ext cx="7958331" cy="1077229"/>
          </a:xfrm>
        </p:spPr>
        <p:txBody>
          <a:bodyPr>
            <a:normAutofit/>
          </a:bodyPr>
          <a:lstStyle/>
          <a:p>
            <a:br>
              <a:rPr lang="en-US" sz="1800"/>
            </a:br>
            <a:r>
              <a:rPr lang="id-ID" sz="1800" b="1" i="1"/>
              <a:t> Ningky Sasanti Munir</a:t>
            </a:r>
            <a:r>
              <a:rPr lang="id-ID" sz="1800" i="1"/>
              <a:t> </a:t>
            </a:r>
            <a:br>
              <a:rPr lang="en-US" sz="1800" i="1"/>
            </a:br>
            <a:r>
              <a:rPr lang="id-ID" sz="1400"/>
              <a:t>https://swa.co.id/swa/my-article/kepemimpinan-di-era-digital-e-leadership</a:t>
            </a:r>
            <a:endParaRPr lang="id-ID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70" y="868270"/>
            <a:ext cx="8309752" cy="1781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02" y="2737047"/>
            <a:ext cx="8316404" cy="1222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170" y="4046899"/>
            <a:ext cx="8371319" cy="153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79" y="5672499"/>
            <a:ext cx="63246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4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935" y="678201"/>
            <a:ext cx="7958331" cy="1077229"/>
          </a:xfrm>
        </p:spPr>
        <p:txBody>
          <a:bodyPr>
            <a:normAutofit/>
          </a:bodyPr>
          <a:lstStyle/>
          <a:p>
            <a:r>
              <a:rPr lang="en-US"/>
              <a:t>L</a:t>
            </a:r>
            <a:r>
              <a:rPr lang="id-ID"/>
              <a:t>ima perbedaan prinsip kepemimpinan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32" y="1482002"/>
            <a:ext cx="8310406" cy="1870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445" y="3617984"/>
            <a:ext cx="8200385" cy="1544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96" y="5427806"/>
            <a:ext cx="8346932" cy="12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</a:t>
            </a:r>
            <a:r>
              <a:rPr lang="id-ID"/>
              <a:t>ima perbedaan prinsip kepemimpinan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52" y="1596302"/>
            <a:ext cx="7854088" cy="1479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96" y="3199246"/>
            <a:ext cx="621982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009" y="4389670"/>
            <a:ext cx="6723973" cy="1266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196" y="5811548"/>
            <a:ext cx="621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{7D490463-8CED-3141-8C97-298D07AB6278}tf16401378</Template>
  <TotalTime>1076</TotalTime>
  <Words>265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E-Leadership</vt:lpstr>
      <vt:lpstr>Pengantar</vt:lpstr>
      <vt:lpstr>Tantangan pemimpin sekarang</vt:lpstr>
      <vt:lpstr>Kenapa gaya kepemimpinan harus berubah</vt:lpstr>
      <vt:lpstr>Definisi</vt:lpstr>
      <vt:lpstr>Industrial Age and E-Age</vt:lpstr>
      <vt:lpstr>  Ningky Sasanti Munir  https://swa.co.id/swa/my-article/kepemimpinan-di-era-digital-e-leadership</vt:lpstr>
      <vt:lpstr>Lima perbedaan prinsip kepemimpinan</vt:lpstr>
      <vt:lpstr>Lima perbedaan prinsip kepemimpinan</vt:lpstr>
      <vt:lpstr>Selamat belajar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E-Leadership</dc:title>
  <dc:creator>Microsoft account</dc:creator>
  <cp:lastModifiedBy>ali rokhman</cp:lastModifiedBy>
  <cp:revision>31</cp:revision>
  <dcterms:created xsi:type="dcterms:W3CDTF">2020-06-02T15:04:42Z</dcterms:created>
  <dcterms:modified xsi:type="dcterms:W3CDTF">2022-05-18T07:40:42Z</dcterms:modified>
</cp:coreProperties>
</file>