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0" r:id="rId5"/>
    <p:sldId id="261" r:id="rId6"/>
    <p:sldId id="262" r:id="rId7"/>
    <p:sldId id="257"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197"/>
  </p:normalViewPr>
  <p:slideViewPr>
    <p:cSldViewPr snapToGrid="0" snapToObjects="1">
      <p:cViewPr varScale="1">
        <p:scale>
          <a:sx n="90" d="100"/>
          <a:sy n="90" d="100"/>
        </p:scale>
        <p:origin x="232" y="9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B4ABF-C054-A944-883B-6519D0609A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FC3DF30-8CE5-FA49-ACF1-9A521B3F74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077872D-513E-F846-A2AD-A705D7037A37}"/>
              </a:ext>
            </a:extLst>
          </p:cNvPr>
          <p:cNvSpPr>
            <a:spLocks noGrp="1"/>
          </p:cNvSpPr>
          <p:nvPr>
            <p:ph type="dt" sz="half" idx="10"/>
          </p:nvPr>
        </p:nvSpPr>
        <p:spPr/>
        <p:txBody>
          <a:bodyPr/>
          <a:lstStyle/>
          <a:p>
            <a:fld id="{61397CC4-7B17-4149-A155-EF44984DCAD5}" type="datetimeFigureOut">
              <a:t>5/8/22</a:t>
            </a:fld>
            <a:endParaRPr lang="en-US"/>
          </a:p>
        </p:txBody>
      </p:sp>
      <p:sp>
        <p:nvSpPr>
          <p:cNvPr id="5" name="Footer Placeholder 4">
            <a:extLst>
              <a:ext uri="{FF2B5EF4-FFF2-40B4-BE49-F238E27FC236}">
                <a16:creationId xmlns:a16="http://schemas.microsoft.com/office/drawing/2014/main" id="{B431D135-B7E3-CA42-A281-EFAB27F230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E02958-CCE3-334F-9573-3080D8BBD585}"/>
              </a:ext>
            </a:extLst>
          </p:cNvPr>
          <p:cNvSpPr>
            <a:spLocks noGrp="1"/>
          </p:cNvSpPr>
          <p:nvPr>
            <p:ph type="sldNum" sz="quarter" idx="12"/>
          </p:nvPr>
        </p:nvSpPr>
        <p:spPr/>
        <p:txBody>
          <a:bodyPr/>
          <a:lstStyle/>
          <a:p>
            <a:fld id="{B2734E80-9A8E-0F44-BE00-52F90C104C12}" type="slidenum">
              <a:t>‹#›</a:t>
            </a:fld>
            <a:endParaRPr lang="en-US"/>
          </a:p>
        </p:txBody>
      </p:sp>
    </p:spTree>
    <p:extLst>
      <p:ext uri="{BB962C8B-B14F-4D97-AF65-F5344CB8AC3E}">
        <p14:creationId xmlns:p14="http://schemas.microsoft.com/office/powerpoint/2010/main" val="1802653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55CC8-F0ED-6045-8ADA-7B8436163F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A0D4BDF-A546-D64A-B766-717D8103C4A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090CB7-D085-CD4B-B13B-4087CD69A1E2}"/>
              </a:ext>
            </a:extLst>
          </p:cNvPr>
          <p:cNvSpPr>
            <a:spLocks noGrp="1"/>
          </p:cNvSpPr>
          <p:nvPr>
            <p:ph type="dt" sz="half" idx="10"/>
          </p:nvPr>
        </p:nvSpPr>
        <p:spPr/>
        <p:txBody>
          <a:bodyPr/>
          <a:lstStyle/>
          <a:p>
            <a:fld id="{61397CC4-7B17-4149-A155-EF44984DCAD5}" type="datetimeFigureOut">
              <a:t>5/8/22</a:t>
            </a:fld>
            <a:endParaRPr lang="en-US"/>
          </a:p>
        </p:txBody>
      </p:sp>
      <p:sp>
        <p:nvSpPr>
          <p:cNvPr id="5" name="Footer Placeholder 4">
            <a:extLst>
              <a:ext uri="{FF2B5EF4-FFF2-40B4-BE49-F238E27FC236}">
                <a16:creationId xmlns:a16="http://schemas.microsoft.com/office/drawing/2014/main" id="{95A23ADF-7BA7-244F-B2B1-B4304F1AAF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466FDD-28CA-C145-BBB4-4930EB0FA61F}"/>
              </a:ext>
            </a:extLst>
          </p:cNvPr>
          <p:cNvSpPr>
            <a:spLocks noGrp="1"/>
          </p:cNvSpPr>
          <p:nvPr>
            <p:ph type="sldNum" sz="quarter" idx="12"/>
          </p:nvPr>
        </p:nvSpPr>
        <p:spPr/>
        <p:txBody>
          <a:bodyPr/>
          <a:lstStyle/>
          <a:p>
            <a:fld id="{B2734E80-9A8E-0F44-BE00-52F90C104C12}" type="slidenum">
              <a:t>‹#›</a:t>
            </a:fld>
            <a:endParaRPr lang="en-US"/>
          </a:p>
        </p:txBody>
      </p:sp>
    </p:spTree>
    <p:extLst>
      <p:ext uri="{BB962C8B-B14F-4D97-AF65-F5344CB8AC3E}">
        <p14:creationId xmlns:p14="http://schemas.microsoft.com/office/powerpoint/2010/main" val="2934551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BA6FC7-4C62-F441-8B8B-BE2D68C953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EC1E6DD-777F-7F48-8932-7E1F6038D5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FA99FB-CE57-DA45-8B07-DF456E136CC1}"/>
              </a:ext>
            </a:extLst>
          </p:cNvPr>
          <p:cNvSpPr>
            <a:spLocks noGrp="1"/>
          </p:cNvSpPr>
          <p:nvPr>
            <p:ph type="dt" sz="half" idx="10"/>
          </p:nvPr>
        </p:nvSpPr>
        <p:spPr/>
        <p:txBody>
          <a:bodyPr/>
          <a:lstStyle/>
          <a:p>
            <a:fld id="{61397CC4-7B17-4149-A155-EF44984DCAD5}" type="datetimeFigureOut">
              <a:t>5/8/22</a:t>
            </a:fld>
            <a:endParaRPr lang="en-US"/>
          </a:p>
        </p:txBody>
      </p:sp>
      <p:sp>
        <p:nvSpPr>
          <p:cNvPr id="5" name="Footer Placeholder 4">
            <a:extLst>
              <a:ext uri="{FF2B5EF4-FFF2-40B4-BE49-F238E27FC236}">
                <a16:creationId xmlns:a16="http://schemas.microsoft.com/office/drawing/2014/main" id="{EE611847-4748-7943-9504-00FDFE418F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8E33C1-5573-554E-BD7D-6FBA9C3C24EC}"/>
              </a:ext>
            </a:extLst>
          </p:cNvPr>
          <p:cNvSpPr>
            <a:spLocks noGrp="1"/>
          </p:cNvSpPr>
          <p:nvPr>
            <p:ph type="sldNum" sz="quarter" idx="12"/>
          </p:nvPr>
        </p:nvSpPr>
        <p:spPr/>
        <p:txBody>
          <a:bodyPr/>
          <a:lstStyle/>
          <a:p>
            <a:fld id="{B2734E80-9A8E-0F44-BE00-52F90C104C12}" type="slidenum">
              <a:t>‹#›</a:t>
            </a:fld>
            <a:endParaRPr lang="en-US"/>
          </a:p>
        </p:txBody>
      </p:sp>
    </p:spTree>
    <p:extLst>
      <p:ext uri="{BB962C8B-B14F-4D97-AF65-F5344CB8AC3E}">
        <p14:creationId xmlns:p14="http://schemas.microsoft.com/office/powerpoint/2010/main" val="2659826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B4B4A-AB68-DD4B-A535-8EEADCCEF1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19C1BA-46CD-CD4B-BA72-ED5D173856E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C831D0-F40A-C545-BA86-4C4EFF624976}"/>
              </a:ext>
            </a:extLst>
          </p:cNvPr>
          <p:cNvSpPr>
            <a:spLocks noGrp="1"/>
          </p:cNvSpPr>
          <p:nvPr>
            <p:ph type="dt" sz="half" idx="10"/>
          </p:nvPr>
        </p:nvSpPr>
        <p:spPr/>
        <p:txBody>
          <a:bodyPr/>
          <a:lstStyle/>
          <a:p>
            <a:fld id="{61397CC4-7B17-4149-A155-EF44984DCAD5}" type="datetimeFigureOut">
              <a:t>5/8/22</a:t>
            </a:fld>
            <a:endParaRPr lang="en-US"/>
          </a:p>
        </p:txBody>
      </p:sp>
      <p:sp>
        <p:nvSpPr>
          <p:cNvPr id="5" name="Footer Placeholder 4">
            <a:extLst>
              <a:ext uri="{FF2B5EF4-FFF2-40B4-BE49-F238E27FC236}">
                <a16:creationId xmlns:a16="http://schemas.microsoft.com/office/drawing/2014/main" id="{72533739-6A2D-EE4D-B8BA-A485ABB7FD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89DEBD-1317-2846-9728-E6C17C676CB6}"/>
              </a:ext>
            </a:extLst>
          </p:cNvPr>
          <p:cNvSpPr>
            <a:spLocks noGrp="1"/>
          </p:cNvSpPr>
          <p:nvPr>
            <p:ph type="sldNum" sz="quarter" idx="12"/>
          </p:nvPr>
        </p:nvSpPr>
        <p:spPr/>
        <p:txBody>
          <a:bodyPr/>
          <a:lstStyle/>
          <a:p>
            <a:fld id="{B2734E80-9A8E-0F44-BE00-52F90C104C12}" type="slidenum">
              <a:t>‹#›</a:t>
            </a:fld>
            <a:endParaRPr lang="en-US"/>
          </a:p>
        </p:txBody>
      </p:sp>
    </p:spTree>
    <p:extLst>
      <p:ext uri="{BB962C8B-B14F-4D97-AF65-F5344CB8AC3E}">
        <p14:creationId xmlns:p14="http://schemas.microsoft.com/office/powerpoint/2010/main" val="137285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A7569-6F07-014D-945B-766A1066D5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A2D8F3C-AF3D-A746-A6FB-6FD92C28B1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56D219E-7C85-CA4C-8E1C-FAA06BEB1413}"/>
              </a:ext>
            </a:extLst>
          </p:cNvPr>
          <p:cNvSpPr>
            <a:spLocks noGrp="1"/>
          </p:cNvSpPr>
          <p:nvPr>
            <p:ph type="dt" sz="half" idx="10"/>
          </p:nvPr>
        </p:nvSpPr>
        <p:spPr/>
        <p:txBody>
          <a:bodyPr/>
          <a:lstStyle/>
          <a:p>
            <a:fld id="{61397CC4-7B17-4149-A155-EF44984DCAD5}" type="datetimeFigureOut">
              <a:t>5/8/22</a:t>
            </a:fld>
            <a:endParaRPr lang="en-US"/>
          </a:p>
        </p:txBody>
      </p:sp>
      <p:sp>
        <p:nvSpPr>
          <p:cNvPr id="5" name="Footer Placeholder 4">
            <a:extLst>
              <a:ext uri="{FF2B5EF4-FFF2-40B4-BE49-F238E27FC236}">
                <a16:creationId xmlns:a16="http://schemas.microsoft.com/office/drawing/2014/main" id="{6FC6B2E5-4695-5344-9161-08C5AF77BC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16482C-7198-994C-94B4-24CA5F951C53}"/>
              </a:ext>
            </a:extLst>
          </p:cNvPr>
          <p:cNvSpPr>
            <a:spLocks noGrp="1"/>
          </p:cNvSpPr>
          <p:nvPr>
            <p:ph type="sldNum" sz="quarter" idx="12"/>
          </p:nvPr>
        </p:nvSpPr>
        <p:spPr/>
        <p:txBody>
          <a:bodyPr/>
          <a:lstStyle/>
          <a:p>
            <a:fld id="{B2734E80-9A8E-0F44-BE00-52F90C104C12}" type="slidenum">
              <a:t>‹#›</a:t>
            </a:fld>
            <a:endParaRPr lang="en-US"/>
          </a:p>
        </p:txBody>
      </p:sp>
    </p:spTree>
    <p:extLst>
      <p:ext uri="{BB962C8B-B14F-4D97-AF65-F5344CB8AC3E}">
        <p14:creationId xmlns:p14="http://schemas.microsoft.com/office/powerpoint/2010/main" val="2283456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DC1D9-C924-1044-B139-04EA5156CF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C7EE9F-93BD-0442-9BC9-51C122B85A3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EB7FD6-5470-F146-A49C-E27F93A49A5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CE68920-FC9A-6544-B811-2AD818633278}"/>
              </a:ext>
            </a:extLst>
          </p:cNvPr>
          <p:cNvSpPr>
            <a:spLocks noGrp="1"/>
          </p:cNvSpPr>
          <p:nvPr>
            <p:ph type="dt" sz="half" idx="10"/>
          </p:nvPr>
        </p:nvSpPr>
        <p:spPr/>
        <p:txBody>
          <a:bodyPr/>
          <a:lstStyle/>
          <a:p>
            <a:fld id="{61397CC4-7B17-4149-A155-EF44984DCAD5}" type="datetimeFigureOut">
              <a:t>5/8/22</a:t>
            </a:fld>
            <a:endParaRPr lang="en-US"/>
          </a:p>
        </p:txBody>
      </p:sp>
      <p:sp>
        <p:nvSpPr>
          <p:cNvPr id="6" name="Footer Placeholder 5">
            <a:extLst>
              <a:ext uri="{FF2B5EF4-FFF2-40B4-BE49-F238E27FC236}">
                <a16:creationId xmlns:a16="http://schemas.microsoft.com/office/drawing/2014/main" id="{097686F6-BEFB-0442-AB40-2C8671A3C9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F2435A-0A04-DB4F-B35F-8850C9100FA8}"/>
              </a:ext>
            </a:extLst>
          </p:cNvPr>
          <p:cNvSpPr>
            <a:spLocks noGrp="1"/>
          </p:cNvSpPr>
          <p:nvPr>
            <p:ph type="sldNum" sz="quarter" idx="12"/>
          </p:nvPr>
        </p:nvSpPr>
        <p:spPr/>
        <p:txBody>
          <a:bodyPr/>
          <a:lstStyle/>
          <a:p>
            <a:fld id="{B2734E80-9A8E-0F44-BE00-52F90C104C12}" type="slidenum">
              <a:t>‹#›</a:t>
            </a:fld>
            <a:endParaRPr lang="en-US"/>
          </a:p>
        </p:txBody>
      </p:sp>
    </p:spTree>
    <p:extLst>
      <p:ext uri="{BB962C8B-B14F-4D97-AF65-F5344CB8AC3E}">
        <p14:creationId xmlns:p14="http://schemas.microsoft.com/office/powerpoint/2010/main" val="3424110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8427E-A38E-4448-8AC0-E24D2894CF7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0EBB51-F64E-8D41-850E-713C9EFB60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830F319-E357-6D40-98FB-EB111D0A627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9DA9DB8-2B4D-8E4B-B361-8AE3B38C82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CB9CC2-4E90-6241-B854-07F33EE768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AE756F-9E73-D74A-8801-D93CCF1B80D2}"/>
              </a:ext>
            </a:extLst>
          </p:cNvPr>
          <p:cNvSpPr>
            <a:spLocks noGrp="1"/>
          </p:cNvSpPr>
          <p:nvPr>
            <p:ph type="dt" sz="half" idx="10"/>
          </p:nvPr>
        </p:nvSpPr>
        <p:spPr/>
        <p:txBody>
          <a:bodyPr/>
          <a:lstStyle/>
          <a:p>
            <a:fld id="{61397CC4-7B17-4149-A155-EF44984DCAD5}" type="datetimeFigureOut">
              <a:t>5/8/22</a:t>
            </a:fld>
            <a:endParaRPr lang="en-US"/>
          </a:p>
        </p:txBody>
      </p:sp>
      <p:sp>
        <p:nvSpPr>
          <p:cNvPr id="8" name="Footer Placeholder 7">
            <a:extLst>
              <a:ext uri="{FF2B5EF4-FFF2-40B4-BE49-F238E27FC236}">
                <a16:creationId xmlns:a16="http://schemas.microsoft.com/office/drawing/2014/main" id="{19A902D2-0851-0247-B270-8FB221AF45B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F31D384-42C8-F64A-90CB-788228F0C336}"/>
              </a:ext>
            </a:extLst>
          </p:cNvPr>
          <p:cNvSpPr>
            <a:spLocks noGrp="1"/>
          </p:cNvSpPr>
          <p:nvPr>
            <p:ph type="sldNum" sz="quarter" idx="12"/>
          </p:nvPr>
        </p:nvSpPr>
        <p:spPr/>
        <p:txBody>
          <a:bodyPr/>
          <a:lstStyle/>
          <a:p>
            <a:fld id="{B2734E80-9A8E-0F44-BE00-52F90C104C12}" type="slidenum">
              <a:t>‹#›</a:t>
            </a:fld>
            <a:endParaRPr lang="en-US"/>
          </a:p>
        </p:txBody>
      </p:sp>
    </p:spTree>
    <p:extLst>
      <p:ext uri="{BB962C8B-B14F-4D97-AF65-F5344CB8AC3E}">
        <p14:creationId xmlns:p14="http://schemas.microsoft.com/office/powerpoint/2010/main" val="1113069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1274C-4210-6943-9B9A-C8437062B9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F60FD86-352E-2141-9D27-81BBFF2C244B}"/>
              </a:ext>
            </a:extLst>
          </p:cNvPr>
          <p:cNvSpPr>
            <a:spLocks noGrp="1"/>
          </p:cNvSpPr>
          <p:nvPr>
            <p:ph type="dt" sz="half" idx="10"/>
          </p:nvPr>
        </p:nvSpPr>
        <p:spPr/>
        <p:txBody>
          <a:bodyPr/>
          <a:lstStyle/>
          <a:p>
            <a:fld id="{61397CC4-7B17-4149-A155-EF44984DCAD5}" type="datetimeFigureOut">
              <a:t>5/8/22</a:t>
            </a:fld>
            <a:endParaRPr lang="en-US"/>
          </a:p>
        </p:txBody>
      </p:sp>
      <p:sp>
        <p:nvSpPr>
          <p:cNvPr id="4" name="Footer Placeholder 3">
            <a:extLst>
              <a:ext uri="{FF2B5EF4-FFF2-40B4-BE49-F238E27FC236}">
                <a16:creationId xmlns:a16="http://schemas.microsoft.com/office/drawing/2014/main" id="{9FC76229-8969-BE4D-AE12-FE1768B2F6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00750F4-E1FF-344C-9ACE-9DF9386CBAB1}"/>
              </a:ext>
            </a:extLst>
          </p:cNvPr>
          <p:cNvSpPr>
            <a:spLocks noGrp="1"/>
          </p:cNvSpPr>
          <p:nvPr>
            <p:ph type="sldNum" sz="quarter" idx="12"/>
          </p:nvPr>
        </p:nvSpPr>
        <p:spPr/>
        <p:txBody>
          <a:bodyPr/>
          <a:lstStyle/>
          <a:p>
            <a:fld id="{B2734E80-9A8E-0F44-BE00-52F90C104C12}" type="slidenum">
              <a:t>‹#›</a:t>
            </a:fld>
            <a:endParaRPr lang="en-US"/>
          </a:p>
        </p:txBody>
      </p:sp>
    </p:spTree>
    <p:extLst>
      <p:ext uri="{BB962C8B-B14F-4D97-AF65-F5344CB8AC3E}">
        <p14:creationId xmlns:p14="http://schemas.microsoft.com/office/powerpoint/2010/main" val="3227294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2DF466-B4C4-534F-97BB-C6AB538AB9C4}"/>
              </a:ext>
            </a:extLst>
          </p:cNvPr>
          <p:cNvSpPr>
            <a:spLocks noGrp="1"/>
          </p:cNvSpPr>
          <p:nvPr>
            <p:ph type="dt" sz="half" idx="10"/>
          </p:nvPr>
        </p:nvSpPr>
        <p:spPr/>
        <p:txBody>
          <a:bodyPr/>
          <a:lstStyle/>
          <a:p>
            <a:fld id="{61397CC4-7B17-4149-A155-EF44984DCAD5}" type="datetimeFigureOut">
              <a:t>5/8/22</a:t>
            </a:fld>
            <a:endParaRPr lang="en-US"/>
          </a:p>
        </p:txBody>
      </p:sp>
      <p:sp>
        <p:nvSpPr>
          <p:cNvPr id="3" name="Footer Placeholder 2">
            <a:extLst>
              <a:ext uri="{FF2B5EF4-FFF2-40B4-BE49-F238E27FC236}">
                <a16:creationId xmlns:a16="http://schemas.microsoft.com/office/drawing/2014/main" id="{6911BA1D-0782-CF4A-9B21-5A3913AFC03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A7CC5A2-8E3F-CA4B-84E8-5393FC3F96B6}"/>
              </a:ext>
            </a:extLst>
          </p:cNvPr>
          <p:cNvSpPr>
            <a:spLocks noGrp="1"/>
          </p:cNvSpPr>
          <p:nvPr>
            <p:ph type="sldNum" sz="quarter" idx="12"/>
          </p:nvPr>
        </p:nvSpPr>
        <p:spPr/>
        <p:txBody>
          <a:bodyPr/>
          <a:lstStyle/>
          <a:p>
            <a:fld id="{B2734E80-9A8E-0F44-BE00-52F90C104C12}" type="slidenum">
              <a:t>‹#›</a:t>
            </a:fld>
            <a:endParaRPr lang="en-US"/>
          </a:p>
        </p:txBody>
      </p:sp>
    </p:spTree>
    <p:extLst>
      <p:ext uri="{BB962C8B-B14F-4D97-AF65-F5344CB8AC3E}">
        <p14:creationId xmlns:p14="http://schemas.microsoft.com/office/powerpoint/2010/main" val="293080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8F6AA-5D43-E14E-9435-5A086B2DCA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16A762-9703-9444-9AC2-AC203559E7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EAB06E3-7DA0-3E4E-A135-304CFF5F56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8D4EFA-5EE5-3D48-ADE0-F1D267BBA40F}"/>
              </a:ext>
            </a:extLst>
          </p:cNvPr>
          <p:cNvSpPr>
            <a:spLocks noGrp="1"/>
          </p:cNvSpPr>
          <p:nvPr>
            <p:ph type="dt" sz="half" idx="10"/>
          </p:nvPr>
        </p:nvSpPr>
        <p:spPr/>
        <p:txBody>
          <a:bodyPr/>
          <a:lstStyle/>
          <a:p>
            <a:fld id="{61397CC4-7B17-4149-A155-EF44984DCAD5}" type="datetimeFigureOut">
              <a:t>5/8/22</a:t>
            </a:fld>
            <a:endParaRPr lang="en-US"/>
          </a:p>
        </p:txBody>
      </p:sp>
      <p:sp>
        <p:nvSpPr>
          <p:cNvPr id="6" name="Footer Placeholder 5">
            <a:extLst>
              <a:ext uri="{FF2B5EF4-FFF2-40B4-BE49-F238E27FC236}">
                <a16:creationId xmlns:a16="http://schemas.microsoft.com/office/drawing/2014/main" id="{7A4CC5FC-116C-FA40-A568-E6DF0D5ECE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A99DF6-C3FF-034F-9515-6AB52C96BBAE}"/>
              </a:ext>
            </a:extLst>
          </p:cNvPr>
          <p:cNvSpPr>
            <a:spLocks noGrp="1"/>
          </p:cNvSpPr>
          <p:nvPr>
            <p:ph type="sldNum" sz="quarter" idx="12"/>
          </p:nvPr>
        </p:nvSpPr>
        <p:spPr/>
        <p:txBody>
          <a:bodyPr/>
          <a:lstStyle/>
          <a:p>
            <a:fld id="{B2734E80-9A8E-0F44-BE00-52F90C104C12}" type="slidenum">
              <a:t>‹#›</a:t>
            </a:fld>
            <a:endParaRPr lang="en-US"/>
          </a:p>
        </p:txBody>
      </p:sp>
    </p:spTree>
    <p:extLst>
      <p:ext uri="{BB962C8B-B14F-4D97-AF65-F5344CB8AC3E}">
        <p14:creationId xmlns:p14="http://schemas.microsoft.com/office/powerpoint/2010/main" val="2550195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1F6E6-E8A0-0E4F-8A99-A4CADB917D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59FCAA2-B2EC-3040-84F2-0E8E130FB4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9986185-B7E1-B141-A925-28C0817F61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6AF52F-56AA-B645-9571-EA983C107909}"/>
              </a:ext>
            </a:extLst>
          </p:cNvPr>
          <p:cNvSpPr>
            <a:spLocks noGrp="1"/>
          </p:cNvSpPr>
          <p:nvPr>
            <p:ph type="dt" sz="half" idx="10"/>
          </p:nvPr>
        </p:nvSpPr>
        <p:spPr/>
        <p:txBody>
          <a:bodyPr/>
          <a:lstStyle/>
          <a:p>
            <a:fld id="{61397CC4-7B17-4149-A155-EF44984DCAD5}" type="datetimeFigureOut">
              <a:t>5/8/22</a:t>
            </a:fld>
            <a:endParaRPr lang="en-US"/>
          </a:p>
        </p:txBody>
      </p:sp>
      <p:sp>
        <p:nvSpPr>
          <p:cNvPr id="6" name="Footer Placeholder 5">
            <a:extLst>
              <a:ext uri="{FF2B5EF4-FFF2-40B4-BE49-F238E27FC236}">
                <a16:creationId xmlns:a16="http://schemas.microsoft.com/office/drawing/2014/main" id="{E4EE2D8A-FF6F-4A4E-9FED-4DD1E8EDEA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16162B-1D98-E948-89D0-2A0C71841C95}"/>
              </a:ext>
            </a:extLst>
          </p:cNvPr>
          <p:cNvSpPr>
            <a:spLocks noGrp="1"/>
          </p:cNvSpPr>
          <p:nvPr>
            <p:ph type="sldNum" sz="quarter" idx="12"/>
          </p:nvPr>
        </p:nvSpPr>
        <p:spPr/>
        <p:txBody>
          <a:bodyPr/>
          <a:lstStyle/>
          <a:p>
            <a:fld id="{B2734E80-9A8E-0F44-BE00-52F90C104C12}" type="slidenum">
              <a:t>‹#›</a:t>
            </a:fld>
            <a:endParaRPr lang="en-US"/>
          </a:p>
        </p:txBody>
      </p:sp>
    </p:spTree>
    <p:extLst>
      <p:ext uri="{BB962C8B-B14F-4D97-AF65-F5344CB8AC3E}">
        <p14:creationId xmlns:p14="http://schemas.microsoft.com/office/powerpoint/2010/main" val="1416397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EA22C3-E66F-014E-AEF7-DF7242AF89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2DB157F-6A1B-BB42-9F3A-40A5843FF7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B5975E-A190-AC4E-ADBB-E73E84FD34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97CC4-7B17-4149-A155-EF44984DCAD5}" type="datetimeFigureOut">
              <a:t>5/8/22</a:t>
            </a:fld>
            <a:endParaRPr lang="en-US"/>
          </a:p>
        </p:txBody>
      </p:sp>
      <p:sp>
        <p:nvSpPr>
          <p:cNvPr id="5" name="Footer Placeholder 4">
            <a:extLst>
              <a:ext uri="{FF2B5EF4-FFF2-40B4-BE49-F238E27FC236}">
                <a16:creationId xmlns:a16="http://schemas.microsoft.com/office/drawing/2014/main" id="{B9E3E0FD-1659-D349-9036-D544352F1B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4200129-FE13-E34B-AF45-99BE1D6AA2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34E80-9A8E-0F44-BE00-52F90C104C12}" type="slidenum">
              <a:t>‹#›</a:t>
            </a:fld>
            <a:endParaRPr lang="en-US"/>
          </a:p>
        </p:txBody>
      </p:sp>
    </p:spTree>
    <p:extLst>
      <p:ext uri="{BB962C8B-B14F-4D97-AF65-F5344CB8AC3E}">
        <p14:creationId xmlns:p14="http://schemas.microsoft.com/office/powerpoint/2010/main" val="4043620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187FE-3991-A445-B485-4665CCCE8008}"/>
              </a:ext>
            </a:extLst>
          </p:cNvPr>
          <p:cNvSpPr>
            <a:spLocks noGrp="1"/>
          </p:cNvSpPr>
          <p:nvPr>
            <p:ph type="ctrTitle"/>
          </p:nvPr>
        </p:nvSpPr>
        <p:spPr/>
        <p:txBody>
          <a:bodyPr/>
          <a:lstStyle/>
          <a:p>
            <a:r>
              <a:rPr lang="en-US"/>
              <a:t>Masyarakat Informasi</a:t>
            </a:r>
          </a:p>
        </p:txBody>
      </p:sp>
      <p:sp>
        <p:nvSpPr>
          <p:cNvPr id="3" name="Subtitle 2">
            <a:extLst>
              <a:ext uri="{FF2B5EF4-FFF2-40B4-BE49-F238E27FC236}">
                <a16:creationId xmlns:a16="http://schemas.microsoft.com/office/drawing/2014/main" id="{B46292BE-23F9-2643-8E49-33BADD105CDA}"/>
              </a:ext>
            </a:extLst>
          </p:cNvPr>
          <p:cNvSpPr>
            <a:spLocks noGrp="1"/>
          </p:cNvSpPr>
          <p:nvPr>
            <p:ph type="subTitle" idx="1"/>
          </p:nvPr>
        </p:nvSpPr>
        <p:spPr/>
        <p:txBody>
          <a:bodyPr/>
          <a:lstStyle/>
          <a:p>
            <a:r>
              <a:rPr lang="en-US"/>
              <a:t>Ali Rokhman</a:t>
            </a:r>
          </a:p>
        </p:txBody>
      </p:sp>
      <p:sp>
        <p:nvSpPr>
          <p:cNvPr id="4" name="TextBox 3">
            <a:extLst>
              <a:ext uri="{FF2B5EF4-FFF2-40B4-BE49-F238E27FC236}">
                <a16:creationId xmlns:a16="http://schemas.microsoft.com/office/drawing/2014/main" id="{D7C01976-3EFA-5B4E-8E6C-885B14084EE5}"/>
              </a:ext>
            </a:extLst>
          </p:cNvPr>
          <p:cNvSpPr txBox="1"/>
          <p:nvPr/>
        </p:nvSpPr>
        <p:spPr>
          <a:xfrm>
            <a:off x="168166" y="6187581"/>
            <a:ext cx="10583918" cy="577081"/>
          </a:xfrm>
          <a:prstGeom prst="rect">
            <a:avLst/>
          </a:prstGeom>
          <a:noFill/>
        </p:spPr>
        <p:txBody>
          <a:bodyPr wrap="square" rtlCol="0">
            <a:spAutoFit/>
          </a:bodyPr>
          <a:lstStyle/>
          <a:p>
            <a:r>
              <a:rPr lang="en-ID" sz="1050"/>
              <a:t>Sumber: </a:t>
            </a:r>
          </a:p>
          <a:p>
            <a:pPr marL="342900" indent="-342900">
              <a:buAutoNum type="arabicPeriod"/>
            </a:pPr>
            <a:r>
              <a:rPr lang="en-ID" sz="1050"/>
              <a:t>Siagian, Sondang P., Sistem Informasi Manajemen. Jakarta : Bumi Aksara, 2009</a:t>
            </a:r>
          </a:p>
          <a:p>
            <a:pPr marL="342900" indent="-342900">
              <a:buAutoNum type="arabicPeriod"/>
            </a:pPr>
            <a:r>
              <a:rPr lang="en-ID" sz="1050"/>
              <a:t>https://media.neliti.com/media/publications/280897-menjadi-masyarakat-informasi-080f871d.pdf</a:t>
            </a:r>
            <a:endParaRPr lang="en-US" sz="1050"/>
          </a:p>
        </p:txBody>
      </p:sp>
    </p:spTree>
    <p:extLst>
      <p:ext uri="{BB962C8B-B14F-4D97-AF65-F5344CB8AC3E}">
        <p14:creationId xmlns:p14="http://schemas.microsoft.com/office/powerpoint/2010/main" val="801653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0AA92-8229-B54B-A052-92BB0AF20EB6}"/>
              </a:ext>
            </a:extLst>
          </p:cNvPr>
          <p:cNvSpPr>
            <a:spLocks noGrp="1"/>
          </p:cNvSpPr>
          <p:nvPr>
            <p:ph type="title"/>
          </p:nvPr>
        </p:nvSpPr>
        <p:spPr>
          <a:xfrm>
            <a:off x="838199" y="291090"/>
            <a:ext cx="10515599" cy="932688"/>
          </a:xfrm>
        </p:spPr>
        <p:txBody>
          <a:bodyPr vert="horz" lIns="91440" tIns="45720" rIns="91440" bIns="45720" rtlCol="0" anchor="b">
            <a:normAutofit/>
          </a:bodyPr>
          <a:lstStyle/>
          <a:p>
            <a:r>
              <a:rPr lang="en-US" sz="3400" kern="1200">
                <a:solidFill>
                  <a:schemeClr val="tx1"/>
                </a:solidFill>
                <a:latin typeface="+mj-lt"/>
                <a:ea typeface="+mj-ea"/>
                <a:cs typeface="+mj-cs"/>
              </a:rPr>
              <a:t>Perbedaan masyarakat agraris, industri, dan informasi</a:t>
            </a:r>
          </a:p>
        </p:txBody>
      </p:sp>
      <p:pic>
        <p:nvPicPr>
          <p:cNvPr id="4" name="Picture 3">
            <a:extLst>
              <a:ext uri="{FF2B5EF4-FFF2-40B4-BE49-F238E27FC236}">
                <a16:creationId xmlns:a16="http://schemas.microsoft.com/office/drawing/2014/main" id="{FFA52845-DDB7-CF43-9AC9-477AB5C14B7D}"/>
              </a:ext>
            </a:extLst>
          </p:cNvPr>
          <p:cNvPicPr>
            <a:picLocks noChangeAspect="1"/>
          </p:cNvPicPr>
          <p:nvPr/>
        </p:nvPicPr>
        <p:blipFill>
          <a:blip r:embed="rId2"/>
          <a:stretch>
            <a:fillRect/>
          </a:stretch>
        </p:blipFill>
        <p:spPr>
          <a:xfrm>
            <a:off x="991694" y="1863801"/>
            <a:ext cx="10208610" cy="4440746"/>
          </a:xfrm>
          <a:prstGeom prst="rect">
            <a:avLst/>
          </a:prstGeom>
        </p:spPr>
      </p:pic>
    </p:spTree>
    <p:extLst>
      <p:ext uri="{BB962C8B-B14F-4D97-AF65-F5344CB8AC3E}">
        <p14:creationId xmlns:p14="http://schemas.microsoft.com/office/powerpoint/2010/main" val="1791360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E4DFD-16DC-524A-8270-03DF530D3F3D}"/>
              </a:ext>
            </a:extLst>
          </p:cNvPr>
          <p:cNvSpPr>
            <a:spLocks noGrp="1"/>
          </p:cNvSpPr>
          <p:nvPr>
            <p:ph type="title"/>
          </p:nvPr>
        </p:nvSpPr>
        <p:spPr/>
        <p:txBody>
          <a:bodyPr/>
          <a:lstStyle/>
          <a:p>
            <a:r>
              <a:rPr lang="en-US"/>
              <a:t>Definisi masyarakat informasi</a:t>
            </a:r>
          </a:p>
        </p:txBody>
      </p:sp>
      <p:sp>
        <p:nvSpPr>
          <p:cNvPr id="3" name="Content Placeholder 2">
            <a:extLst>
              <a:ext uri="{FF2B5EF4-FFF2-40B4-BE49-F238E27FC236}">
                <a16:creationId xmlns:a16="http://schemas.microsoft.com/office/drawing/2014/main" id="{43AA37D3-F64D-9A4C-A501-F17FC4249DA8}"/>
              </a:ext>
            </a:extLst>
          </p:cNvPr>
          <p:cNvSpPr>
            <a:spLocks noGrp="1"/>
          </p:cNvSpPr>
          <p:nvPr>
            <p:ph idx="1"/>
          </p:nvPr>
        </p:nvSpPr>
        <p:spPr/>
        <p:txBody>
          <a:bodyPr>
            <a:normAutofit/>
          </a:bodyPr>
          <a:lstStyle/>
          <a:p>
            <a:r>
              <a:rPr lang="en-ID"/>
              <a:t>Suatu keadaan masyarakat dimana produksi, distribusi dan manipulasi suatu informasi menjadi kegiatan utama. </a:t>
            </a:r>
          </a:p>
          <a:p>
            <a:r>
              <a:rPr lang="en-ID"/>
              <a:t>Suatu masyarakat dimana kualitas hidup, dan juga prospek perubahan sosial dan pembangunan ekonomi, tergantung pada peningkatan dan pemanfaatan informasi. Dalam masyarakat seperti ini standar hidup, pola kerja dan kesenangan, sistem pendidikan, dan pemasaran barang-barang sangat dipengaruhi oleh akumulasi peningkatan informasi </a:t>
            </a:r>
            <a:endParaRPr lang="en-US"/>
          </a:p>
        </p:txBody>
      </p:sp>
    </p:spTree>
    <p:extLst>
      <p:ext uri="{BB962C8B-B14F-4D97-AF65-F5344CB8AC3E}">
        <p14:creationId xmlns:p14="http://schemas.microsoft.com/office/powerpoint/2010/main" val="2667566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C83AF-B7BE-C046-93B8-B6115ADC2BFC}"/>
              </a:ext>
            </a:extLst>
          </p:cNvPr>
          <p:cNvSpPr>
            <a:spLocks noGrp="1"/>
          </p:cNvSpPr>
          <p:nvPr>
            <p:ph type="title"/>
          </p:nvPr>
        </p:nvSpPr>
        <p:spPr/>
        <p:txBody>
          <a:bodyPr/>
          <a:lstStyle/>
          <a:p>
            <a:r>
              <a:rPr lang="en-ID"/>
              <a:t>Ciri – ciri Masyarakat Informasi</a:t>
            </a:r>
            <a:endParaRPr lang="en-US"/>
          </a:p>
        </p:txBody>
      </p:sp>
      <p:sp>
        <p:nvSpPr>
          <p:cNvPr id="3" name="Content Placeholder 2">
            <a:extLst>
              <a:ext uri="{FF2B5EF4-FFF2-40B4-BE49-F238E27FC236}">
                <a16:creationId xmlns:a16="http://schemas.microsoft.com/office/drawing/2014/main" id="{2BE3B000-829E-DD4B-8E44-E5A3AB103946}"/>
              </a:ext>
            </a:extLst>
          </p:cNvPr>
          <p:cNvSpPr>
            <a:spLocks noGrp="1"/>
          </p:cNvSpPr>
          <p:nvPr>
            <p:ph idx="1"/>
          </p:nvPr>
        </p:nvSpPr>
        <p:spPr/>
        <p:txBody>
          <a:bodyPr>
            <a:normAutofit fontScale="70000" lnSpcReduction="20000"/>
          </a:bodyPr>
          <a:lstStyle/>
          <a:p>
            <a:r>
              <a:rPr lang="en-ID"/>
              <a:t>Adanya level intensitas informasi yang tinggi (kebutuhan akan informasi yang tinggi)</a:t>
            </a:r>
            <a:br>
              <a:rPr lang="en-ID"/>
            </a:br>
            <a:r>
              <a:rPr lang="en-ID"/>
              <a:t>dalam kehidupan masyarakatnya sehari – hari pada organisasi – organisasi yang ada,</a:t>
            </a:r>
            <a:br>
              <a:rPr lang="en-ID"/>
            </a:br>
            <a:r>
              <a:rPr lang="en-ID"/>
              <a:t>dan tempat– tempat kerja.</a:t>
            </a:r>
          </a:p>
          <a:p>
            <a:r>
              <a:rPr lang="en-ID"/>
              <a:t>Penggunaan teknologi informasi untuk kegiatan sosial, pengajaran dan bisnis, serta</a:t>
            </a:r>
            <a:br>
              <a:rPr lang="en-ID"/>
            </a:br>
            <a:r>
              <a:rPr lang="en-ID"/>
              <a:t>kegiatan– kegiatan lainnya.</a:t>
            </a:r>
          </a:p>
          <a:p>
            <a:r>
              <a:rPr lang="en-ID"/>
              <a:t>Kemampuan pertukaran data digital yang cepat dalam jarak yang jauh</a:t>
            </a:r>
          </a:p>
          <a:p>
            <a:r>
              <a:rPr lang="en-ID"/>
              <a:t>Masyarakat yang sadar akan informasi dan mendapatkan informasi secara cukup</a:t>
            </a:r>
          </a:p>
          <a:p>
            <a:r>
              <a:rPr lang="en-ID"/>
              <a:t>Menjadikan informasi sebagai komoditas bernilai ekonomis.</a:t>
            </a:r>
          </a:p>
          <a:p>
            <a:r>
              <a:rPr lang="en-ID"/>
              <a:t>Mengakses informasi super highway (berkecepatan tinggi)</a:t>
            </a:r>
          </a:p>
          <a:p>
            <a:r>
              <a:rPr lang="en-ID"/>
              <a:t>Distribusi informasi berubah dari tercetak menjadi elektronik dengan karakteristik</a:t>
            </a:r>
            <a:br>
              <a:rPr lang="en-ID"/>
            </a:br>
            <a:r>
              <a:rPr lang="en-ID"/>
              <a:t>informasi: Terbaru, Journal, Prediksi</a:t>
            </a:r>
          </a:p>
          <a:p>
            <a:r>
              <a:rPr lang="en-ID"/>
              <a:t>Sistem layanan berubah dari manual ke elektronis (e-service)</a:t>
            </a:r>
          </a:p>
          <a:p>
            <a:r>
              <a:rPr lang="en-ID"/>
              <a:t>Sektor ekonomi bergeser dari penghasil barang ke pelayanan jasa</a:t>
            </a:r>
          </a:p>
          <a:p>
            <a:r>
              <a:rPr lang="en-ID"/>
              <a:t>Kompetisi bersifat global &amp; ketat</a:t>
            </a:r>
            <a:endParaRPr lang="en-US"/>
          </a:p>
        </p:txBody>
      </p:sp>
    </p:spTree>
    <p:extLst>
      <p:ext uri="{BB962C8B-B14F-4D97-AF65-F5344CB8AC3E}">
        <p14:creationId xmlns:p14="http://schemas.microsoft.com/office/powerpoint/2010/main" val="181474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8A1C4-0F4E-C841-B1E5-BB97AA14764D}"/>
              </a:ext>
            </a:extLst>
          </p:cNvPr>
          <p:cNvSpPr>
            <a:spLocks noGrp="1"/>
          </p:cNvSpPr>
          <p:nvPr>
            <p:ph type="title"/>
          </p:nvPr>
        </p:nvSpPr>
        <p:spPr/>
        <p:txBody>
          <a:bodyPr/>
          <a:lstStyle/>
          <a:p>
            <a:r>
              <a:rPr lang="en-US"/>
              <a:t>Dampak masyarakat informasi</a:t>
            </a:r>
          </a:p>
        </p:txBody>
      </p:sp>
      <p:sp>
        <p:nvSpPr>
          <p:cNvPr id="3" name="Content Placeholder 2">
            <a:extLst>
              <a:ext uri="{FF2B5EF4-FFF2-40B4-BE49-F238E27FC236}">
                <a16:creationId xmlns:a16="http://schemas.microsoft.com/office/drawing/2014/main" id="{0E43EDB5-41C9-3E4A-948B-9B5F02A34726}"/>
              </a:ext>
            </a:extLst>
          </p:cNvPr>
          <p:cNvSpPr>
            <a:spLocks noGrp="1"/>
          </p:cNvSpPr>
          <p:nvPr>
            <p:ph idx="1"/>
          </p:nvPr>
        </p:nvSpPr>
        <p:spPr/>
        <p:txBody>
          <a:bodyPr>
            <a:normAutofit/>
          </a:bodyPr>
          <a:lstStyle/>
          <a:p>
            <a:r>
              <a:rPr lang="en-ID"/>
              <a:t>Terbuka, diiringi dengan sikap kritis dan tidak apriori</a:t>
            </a:r>
          </a:p>
          <a:p>
            <a:r>
              <a:rPr lang="en-ID"/>
              <a:t>Demokratis, dari rakyat, oleh rakyat dan untuk rakyat, dan masyarakat informasi lebih demokratis dibandingkan masyarakat industry</a:t>
            </a:r>
          </a:p>
          <a:p>
            <a:r>
              <a:rPr lang="en-ID"/>
              <a:t>Desentralisasi, kekuasaan berbagi, adanya otonomi daerah</a:t>
            </a:r>
          </a:p>
          <a:p>
            <a:r>
              <a:rPr lang="en-ID"/>
              <a:t>Bidang pekerjaan dari manufacture ke jasa, ciri pekerjaan berbasis ilmu pengetahuan,otomasi, pemecahan masalah dan innovasi</a:t>
            </a:r>
          </a:p>
          <a:p>
            <a:r>
              <a:rPr lang="en-ID"/>
              <a:t>Ketergantungan kepada ICT, komputer merupakan teman sejawat demokrasi yang paling penting sejak ditemukannya kotak suara</a:t>
            </a:r>
            <a:endParaRPr lang="en-US"/>
          </a:p>
        </p:txBody>
      </p:sp>
    </p:spTree>
    <p:extLst>
      <p:ext uri="{BB962C8B-B14F-4D97-AF65-F5344CB8AC3E}">
        <p14:creationId xmlns:p14="http://schemas.microsoft.com/office/powerpoint/2010/main" val="3105823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8E8FE-AAD0-B64A-A49D-416B2F6EC856}"/>
              </a:ext>
            </a:extLst>
          </p:cNvPr>
          <p:cNvSpPr>
            <a:spLocks noGrp="1"/>
          </p:cNvSpPr>
          <p:nvPr>
            <p:ph type="title"/>
          </p:nvPr>
        </p:nvSpPr>
        <p:spPr/>
        <p:txBody>
          <a:bodyPr/>
          <a:lstStyle/>
          <a:p>
            <a:r>
              <a:rPr lang="en-ID"/>
              <a:t>Beberapa elemen yang harus diperhatikan untuk memasuki masyarakat informasi</a:t>
            </a:r>
            <a:endParaRPr lang="en-US"/>
          </a:p>
        </p:txBody>
      </p:sp>
      <p:sp>
        <p:nvSpPr>
          <p:cNvPr id="3" name="Content Placeholder 2">
            <a:extLst>
              <a:ext uri="{FF2B5EF4-FFF2-40B4-BE49-F238E27FC236}">
                <a16:creationId xmlns:a16="http://schemas.microsoft.com/office/drawing/2014/main" id="{B9FB6791-B440-0F44-A165-CAF9163918E9}"/>
              </a:ext>
            </a:extLst>
          </p:cNvPr>
          <p:cNvSpPr>
            <a:spLocks noGrp="1"/>
          </p:cNvSpPr>
          <p:nvPr>
            <p:ph idx="1"/>
          </p:nvPr>
        </p:nvSpPr>
        <p:spPr/>
        <p:txBody>
          <a:bodyPr/>
          <a:lstStyle/>
          <a:p>
            <a:r>
              <a:rPr lang="en-ID"/>
              <a:t>Masyarakat yang tidak buta huruf</a:t>
            </a:r>
          </a:p>
          <a:p>
            <a:r>
              <a:rPr lang="en-ID"/>
              <a:t>Pemanfaatan computer</a:t>
            </a:r>
          </a:p>
          <a:p>
            <a:r>
              <a:rPr lang="en-ID"/>
              <a:t>Infrastruktur telekomunikasi</a:t>
            </a:r>
          </a:p>
          <a:p>
            <a:r>
              <a:rPr lang="en-ID" i="1"/>
              <a:t>Industri percetakan yang maju</a:t>
            </a:r>
          </a:p>
          <a:p>
            <a:r>
              <a:rPr lang="en-ID" i="1"/>
              <a:t>Industri TV dan Radio yang maju</a:t>
            </a:r>
          </a:p>
          <a:p>
            <a:r>
              <a:rPr lang="en-ID" i="1"/>
              <a:t>Minat baca yang tinggi</a:t>
            </a:r>
          </a:p>
          <a:p>
            <a:r>
              <a:rPr lang="en-ID" i="1"/>
              <a:t>Sistem perpustakaan yang maju</a:t>
            </a:r>
            <a:endParaRPr lang="en-US" i="1"/>
          </a:p>
        </p:txBody>
      </p:sp>
    </p:spTree>
    <p:extLst>
      <p:ext uri="{BB962C8B-B14F-4D97-AF65-F5344CB8AC3E}">
        <p14:creationId xmlns:p14="http://schemas.microsoft.com/office/powerpoint/2010/main" val="550806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4834638-3358-4D4B-AC9B-4E1A00BA3921}"/>
              </a:ext>
            </a:extLst>
          </p:cNvPr>
          <p:cNvPicPr>
            <a:picLocks noChangeAspect="1"/>
          </p:cNvPicPr>
          <p:nvPr/>
        </p:nvPicPr>
        <p:blipFill>
          <a:blip r:embed="rId2"/>
          <a:stretch>
            <a:fillRect/>
          </a:stretch>
        </p:blipFill>
        <p:spPr>
          <a:xfrm>
            <a:off x="4620153" y="0"/>
            <a:ext cx="4771623" cy="6858000"/>
          </a:xfrm>
          <a:prstGeom prst="rect">
            <a:avLst/>
          </a:prstGeom>
        </p:spPr>
      </p:pic>
      <p:sp>
        <p:nvSpPr>
          <p:cNvPr id="8" name="Title 7">
            <a:extLst>
              <a:ext uri="{FF2B5EF4-FFF2-40B4-BE49-F238E27FC236}">
                <a16:creationId xmlns:a16="http://schemas.microsoft.com/office/drawing/2014/main" id="{257AFA95-4396-F542-B28C-8F50C8A3263C}"/>
              </a:ext>
            </a:extLst>
          </p:cNvPr>
          <p:cNvSpPr>
            <a:spLocks noGrp="1"/>
          </p:cNvSpPr>
          <p:nvPr>
            <p:ph type="title"/>
          </p:nvPr>
        </p:nvSpPr>
        <p:spPr>
          <a:xfrm>
            <a:off x="838200" y="365125"/>
            <a:ext cx="5534025" cy="1325563"/>
          </a:xfrm>
        </p:spPr>
        <p:txBody>
          <a:bodyPr/>
          <a:lstStyle/>
          <a:p>
            <a:r>
              <a:rPr lang="en-US"/>
              <a:t>Perbandingan</a:t>
            </a:r>
          </a:p>
        </p:txBody>
      </p:sp>
    </p:spTree>
    <p:extLst>
      <p:ext uri="{BB962C8B-B14F-4D97-AF65-F5344CB8AC3E}">
        <p14:creationId xmlns:p14="http://schemas.microsoft.com/office/powerpoint/2010/main" val="2293808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627AF-7D01-B241-83C3-63C5219F363B}"/>
              </a:ext>
            </a:extLst>
          </p:cNvPr>
          <p:cNvSpPr>
            <a:spLocks noGrp="1"/>
          </p:cNvSpPr>
          <p:nvPr>
            <p:ph type="title"/>
          </p:nvPr>
        </p:nvSpPr>
        <p:spPr/>
        <p:txBody>
          <a:bodyPr/>
          <a:lstStyle/>
          <a:p>
            <a:r>
              <a:rPr lang="en-US"/>
              <a:t>Next</a:t>
            </a:r>
          </a:p>
        </p:txBody>
      </p:sp>
      <p:sp>
        <p:nvSpPr>
          <p:cNvPr id="3" name="Content Placeholder 2">
            <a:extLst>
              <a:ext uri="{FF2B5EF4-FFF2-40B4-BE49-F238E27FC236}">
                <a16:creationId xmlns:a16="http://schemas.microsoft.com/office/drawing/2014/main" id="{E1CC52AC-30D1-E744-A6E4-FFD0074BA582}"/>
              </a:ext>
            </a:extLst>
          </p:cNvPr>
          <p:cNvSpPr>
            <a:spLocks noGrp="1"/>
          </p:cNvSpPr>
          <p:nvPr>
            <p:ph idx="1"/>
          </p:nvPr>
        </p:nvSpPr>
        <p:spPr/>
        <p:txBody>
          <a:bodyPr>
            <a:normAutofit/>
          </a:bodyPr>
          <a:lstStyle/>
          <a:p>
            <a:r>
              <a:rPr lang="en-US" sz="4400"/>
              <a:t>Society 5.0</a:t>
            </a:r>
          </a:p>
          <a:p>
            <a:r>
              <a:rPr lang="en-US" sz="4400"/>
              <a:t>Tugas hari ini </a:t>
            </a:r>
          </a:p>
          <a:p>
            <a:r>
              <a:rPr lang="en-US" sz="4400"/>
              <a:t>Dalam bentuk ppt</a:t>
            </a:r>
          </a:p>
        </p:txBody>
      </p:sp>
    </p:spTree>
    <p:extLst>
      <p:ext uri="{BB962C8B-B14F-4D97-AF65-F5344CB8AC3E}">
        <p14:creationId xmlns:p14="http://schemas.microsoft.com/office/powerpoint/2010/main" val="30802051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1001</TotalTime>
  <Words>361</Words>
  <Application>Microsoft Macintosh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Masyarakat Informasi</vt:lpstr>
      <vt:lpstr>Perbedaan masyarakat agraris, industri, dan informasi</vt:lpstr>
      <vt:lpstr>Definisi masyarakat informasi</vt:lpstr>
      <vt:lpstr>Ciri – ciri Masyarakat Informasi</vt:lpstr>
      <vt:lpstr>Dampak masyarakat informasi</vt:lpstr>
      <vt:lpstr>Beberapa elemen yang harus diperhatikan untuk memasuki masyarakat informasi</vt:lpstr>
      <vt:lpstr>Perbandingan</vt:lpstr>
      <vt:lpstr>Next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Masyarakat Informasional</dc:title>
  <dc:creator>ali rokhman</dc:creator>
  <cp:lastModifiedBy>ali rokhman</cp:lastModifiedBy>
  <cp:revision>11</cp:revision>
  <dcterms:created xsi:type="dcterms:W3CDTF">2022-05-08T14:59:41Z</dcterms:created>
  <dcterms:modified xsi:type="dcterms:W3CDTF">2022-05-09T07:40:43Z</dcterms:modified>
</cp:coreProperties>
</file>