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78" r:id="rId1"/>
  </p:sldMasterIdLst>
  <p:sldIdLst>
    <p:sldId id="256" r:id="rId2"/>
    <p:sldId id="271" r:id="rId3"/>
    <p:sldId id="258" r:id="rId4"/>
    <p:sldId id="260" r:id="rId5"/>
    <p:sldId id="263" r:id="rId6"/>
    <p:sldId id="259" r:id="rId7"/>
    <p:sldId id="262" r:id="rId8"/>
    <p:sldId id="267" r:id="rId9"/>
    <p:sldId id="268" r:id="rId10"/>
    <p:sldId id="266" r:id="rId11"/>
    <p:sldId id="265" r:id="rId12"/>
    <p:sldId id="269"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982"/>
    <p:restoredTop sz="96197"/>
  </p:normalViewPr>
  <p:slideViewPr>
    <p:cSldViewPr snapToGrid="0" snapToObjects="1">
      <p:cViewPr varScale="1">
        <p:scale>
          <a:sx n="121" d="100"/>
          <a:sy n="121" d="100"/>
        </p:scale>
        <p:origin x="200"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0BC10C-E68C-43C2-AE23-090243F589AF}"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07D1BC75-F032-4F9A-A49A-382CEE194992}">
      <dgm:prSet/>
      <dgm:spPr/>
      <dgm:t>
        <a:bodyPr/>
        <a:lstStyle/>
        <a:p>
          <a:r>
            <a:rPr lang="en-US"/>
            <a:t>Keberhasilan pengembangan dan implementasi SIM tergantung pada pemimpin</a:t>
          </a:r>
        </a:p>
      </dgm:t>
    </dgm:pt>
    <dgm:pt modelId="{3249E106-CCEF-47E4-8DA9-E1D42B6710FF}" type="parTrans" cxnId="{0743BFFA-9C98-4B79-91CD-D70F66B80F5E}">
      <dgm:prSet/>
      <dgm:spPr/>
      <dgm:t>
        <a:bodyPr/>
        <a:lstStyle/>
        <a:p>
          <a:endParaRPr lang="en-US"/>
        </a:p>
      </dgm:t>
    </dgm:pt>
    <dgm:pt modelId="{4483C1DE-01F6-4717-93E6-C2C6C809E6DD}" type="sibTrans" cxnId="{0743BFFA-9C98-4B79-91CD-D70F66B80F5E}">
      <dgm:prSet/>
      <dgm:spPr/>
      <dgm:t>
        <a:bodyPr/>
        <a:lstStyle/>
        <a:p>
          <a:endParaRPr lang="en-US"/>
        </a:p>
      </dgm:t>
    </dgm:pt>
    <dgm:pt modelId="{540BE872-A38E-4AC8-8859-E3A264B5BAD9}">
      <dgm:prSet/>
      <dgm:spPr/>
      <dgm:t>
        <a:bodyPr/>
        <a:lstStyle/>
        <a:p>
          <a:r>
            <a:rPr lang="en-US"/>
            <a:t>Penimpin sebagai decision maker perlu menggunakan SIM</a:t>
          </a:r>
        </a:p>
      </dgm:t>
    </dgm:pt>
    <dgm:pt modelId="{99F39E93-D853-427A-9922-EA0847C3B080}" type="parTrans" cxnId="{56572F45-7C6F-4084-8DE3-56B715A572E1}">
      <dgm:prSet/>
      <dgm:spPr/>
      <dgm:t>
        <a:bodyPr/>
        <a:lstStyle/>
        <a:p>
          <a:endParaRPr lang="en-US"/>
        </a:p>
      </dgm:t>
    </dgm:pt>
    <dgm:pt modelId="{9F619E0B-F157-4DDB-9F49-2F006EDE4B51}" type="sibTrans" cxnId="{56572F45-7C6F-4084-8DE3-56B715A572E1}">
      <dgm:prSet/>
      <dgm:spPr/>
      <dgm:t>
        <a:bodyPr/>
        <a:lstStyle/>
        <a:p>
          <a:endParaRPr lang="en-US"/>
        </a:p>
      </dgm:t>
    </dgm:pt>
    <dgm:pt modelId="{80A47514-4A97-394A-933B-EBD3156223C0}" type="pres">
      <dgm:prSet presAssocID="{CA0BC10C-E68C-43C2-AE23-090243F589AF}" presName="hierChild1" presStyleCnt="0">
        <dgm:presLayoutVars>
          <dgm:chPref val="1"/>
          <dgm:dir/>
          <dgm:animOne val="branch"/>
          <dgm:animLvl val="lvl"/>
          <dgm:resizeHandles/>
        </dgm:presLayoutVars>
      </dgm:prSet>
      <dgm:spPr/>
    </dgm:pt>
    <dgm:pt modelId="{57A3A1AD-1DE3-8D45-B416-DF339E6EA0D2}" type="pres">
      <dgm:prSet presAssocID="{07D1BC75-F032-4F9A-A49A-382CEE194992}" presName="hierRoot1" presStyleCnt="0"/>
      <dgm:spPr/>
    </dgm:pt>
    <dgm:pt modelId="{24E081B4-8C7F-3A4C-B652-F5D5E6D10F02}" type="pres">
      <dgm:prSet presAssocID="{07D1BC75-F032-4F9A-A49A-382CEE194992}" presName="composite" presStyleCnt="0"/>
      <dgm:spPr/>
    </dgm:pt>
    <dgm:pt modelId="{CEA600BF-9746-F94C-A008-D7D92F64B5D7}" type="pres">
      <dgm:prSet presAssocID="{07D1BC75-F032-4F9A-A49A-382CEE194992}" presName="background" presStyleLbl="node0" presStyleIdx="0" presStyleCnt="2"/>
      <dgm:spPr/>
    </dgm:pt>
    <dgm:pt modelId="{CC13A36E-7CB8-2F43-84C6-377902412E68}" type="pres">
      <dgm:prSet presAssocID="{07D1BC75-F032-4F9A-A49A-382CEE194992}" presName="text" presStyleLbl="fgAcc0" presStyleIdx="0" presStyleCnt="2">
        <dgm:presLayoutVars>
          <dgm:chPref val="3"/>
        </dgm:presLayoutVars>
      </dgm:prSet>
      <dgm:spPr/>
    </dgm:pt>
    <dgm:pt modelId="{25F7E73A-6C81-0048-8E38-A8BD45A6E2D5}" type="pres">
      <dgm:prSet presAssocID="{07D1BC75-F032-4F9A-A49A-382CEE194992}" presName="hierChild2" presStyleCnt="0"/>
      <dgm:spPr/>
    </dgm:pt>
    <dgm:pt modelId="{F439B012-2141-724D-AD17-DC4CB46DAAFA}" type="pres">
      <dgm:prSet presAssocID="{540BE872-A38E-4AC8-8859-E3A264B5BAD9}" presName="hierRoot1" presStyleCnt="0"/>
      <dgm:spPr/>
    </dgm:pt>
    <dgm:pt modelId="{FC99F937-0633-1643-91B6-F100BA702085}" type="pres">
      <dgm:prSet presAssocID="{540BE872-A38E-4AC8-8859-E3A264B5BAD9}" presName="composite" presStyleCnt="0"/>
      <dgm:spPr/>
    </dgm:pt>
    <dgm:pt modelId="{A4F92DED-E392-BE49-9A1D-692323512C27}" type="pres">
      <dgm:prSet presAssocID="{540BE872-A38E-4AC8-8859-E3A264B5BAD9}" presName="background" presStyleLbl="node0" presStyleIdx="1" presStyleCnt="2"/>
      <dgm:spPr/>
    </dgm:pt>
    <dgm:pt modelId="{1AF2AF99-C423-6E4A-99F4-CCA77191349D}" type="pres">
      <dgm:prSet presAssocID="{540BE872-A38E-4AC8-8859-E3A264B5BAD9}" presName="text" presStyleLbl="fgAcc0" presStyleIdx="1" presStyleCnt="2">
        <dgm:presLayoutVars>
          <dgm:chPref val="3"/>
        </dgm:presLayoutVars>
      </dgm:prSet>
      <dgm:spPr/>
    </dgm:pt>
    <dgm:pt modelId="{55BF226A-5A97-2A4A-BFDC-B1F4A13C082B}" type="pres">
      <dgm:prSet presAssocID="{540BE872-A38E-4AC8-8859-E3A264B5BAD9}" presName="hierChild2" presStyleCnt="0"/>
      <dgm:spPr/>
    </dgm:pt>
  </dgm:ptLst>
  <dgm:cxnLst>
    <dgm:cxn modelId="{88626A08-9870-2D43-AB07-97289B351B0E}" type="presOf" srcId="{540BE872-A38E-4AC8-8859-E3A264B5BAD9}" destId="{1AF2AF99-C423-6E4A-99F4-CCA77191349D}" srcOrd="0" destOrd="0" presId="urn:microsoft.com/office/officeart/2005/8/layout/hierarchy1"/>
    <dgm:cxn modelId="{56572F45-7C6F-4084-8DE3-56B715A572E1}" srcId="{CA0BC10C-E68C-43C2-AE23-090243F589AF}" destId="{540BE872-A38E-4AC8-8859-E3A264B5BAD9}" srcOrd="1" destOrd="0" parTransId="{99F39E93-D853-427A-9922-EA0847C3B080}" sibTransId="{9F619E0B-F157-4DDB-9F49-2F006EDE4B51}"/>
    <dgm:cxn modelId="{2EF0DBC2-018E-FA4F-A2AE-FF2BCB402308}" type="presOf" srcId="{CA0BC10C-E68C-43C2-AE23-090243F589AF}" destId="{80A47514-4A97-394A-933B-EBD3156223C0}" srcOrd="0" destOrd="0" presId="urn:microsoft.com/office/officeart/2005/8/layout/hierarchy1"/>
    <dgm:cxn modelId="{5D98A9EF-D080-8F49-8506-FE7B6362309C}" type="presOf" srcId="{07D1BC75-F032-4F9A-A49A-382CEE194992}" destId="{CC13A36E-7CB8-2F43-84C6-377902412E68}" srcOrd="0" destOrd="0" presId="urn:microsoft.com/office/officeart/2005/8/layout/hierarchy1"/>
    <dgm:cxn modelId="{0743BFFA-9C98-4B79-91CD-D70F66B80F5E}" srcId="{CA0BC10C-E68C-43C2-AE23-090243F589AF}" destId="{07D1BC75-F032-4F9A-A49A-382CEE194992}" srcOrd="0" destOrd="0" parTransId="{3249E106-CCEF-47E4-8DA9-E1D42B6710FF}" sibTransId="{4483C1DE-01F6-4717-93E6-C2C6C809E6DD}"/>
    <dgm:cxn modelId="{27503033-70DF-CB4A-9166-5691DD658109}" type="presParOf" srcId="{80A47514-4A97-394A-933B-EBD3156223C0}" destId="{57A3A1AD-1DE3-8D45-B416-DF339E6EA0D2}" srcOrd="0" destOrd="0" presId="urn:microsoft.com/office/officeart/2005/8/layout/hierarchy1"/>
    <dgm:cxn modelId="{D45DA4F5-F3F6-9043-8CFD-5EF6CFAF4F33}" type="presParOf" srcId="{57A3A1AD-1DE3-8D45-B416-DF339E6EA0D2}" destId="{24E081B4-8C7F-3A4C-B652-F5D5E6D10F02}" srcOrd="0" destOrd="0" presId="urn:microsoft.com/office/officeart/2005/8/layout/hierarchy1"/>
    <dgm:cxn modelId="{6A94AE68-A177-4B41-8B43-C771BAD32C96}" type="presParOf" srcId="{24E081B4-8C7F-3A4C-B652-F5D5E6D10F02}" destId="{CEA600BF-9746-F94C-A008-D7D92F64B5D7}" srcOrd="0" destOrd="0" presId="urn:microsoft.com/office/officeart/2005/8/layout/hierarchy1"/>
    <dgm:cxn modelId="{35012ED2-65DB-BF4F-8EF7-EECC25CC5F26}" type="presParOf" srcId="{24E081B4-8C7F-3A4C-B652-F5D5E6D10F02}" destId="{CC13A36E-7CB8-2F43-84C6-377902412E68}" srcOrd="1" destOrd="0" presId="urn:microsoft.com/office/officeart/2005/8/layout/hierarchy1"/>
    <dgm:cxn modelId="{6994E91D-D36B-104A-9438-8A804059ACF7}" type="presParOf" srcId="{57A3A1AD-1DE3-8D45-B416-DF339E6EA0D2}" destId="{25F7E73A-6C81-0048-8E38-A8BD45A6E2D5}" srcOrd="1" destOrd="0" presId="urn:microsoft.com/office/officeart/2005/8/layout/hierarchy1"/>
    <dgm:cxn modelId="{2C5A054C-B071-E548-A4D0-E1B7F6C4A557}" type="presParOf" srcId="{80A47514-4A97-394A-933B-EBD3156223C0}" destId="{F439B012-2141-724D-AD17-DC4CB46DAAFA}" srcOrd="1" destOrd="0" presId="urn:microsoft.com/office/officeart/2005/8/layout/hierarchy1"/>
    <dgm:cxn modelId="{8134F3DC-4036-8A42-8CAD-6C8F2F1C966A}" type="presParOf" srcId="{F439B012-2141-724D-AD17-DC4CB46DAAFA}" destId="{FC99F937-0633-1643-91B6-F100BA702085}" srcOrd="0" destOrd="0" presId="urn:microsoft.com/office/officeart/2005/8/layout/hierarchy1"/>
    <dgm:cxn modelId="{6994F66C-9B4B-E341-9A47-23D24A770EDD}" type="presParOf" srcId="{FC99F937-0633-1643-91B6-F100BA702085}" destId="{A4F92DED-E392-BE49-9A1D-692323512C27}" srcOrd="0" destOrd="0" presId="urn:microsoft.com/office/officeart/2005/8/layout/hierarchy1"/>
    <dgm:cxn modelId="{4294C981-3F5F-684D-BBF9-53C3CD34E83E}" type="presParOf" srcId="{FC99F937-0633-1643-91B6-F100BA702085}" destId="{1AF2AF99-C423-6E4A-99F4-CCA77191349D}" srcOrd="1" destOrd="0" presId="urn:microsoft.com/office/officeart/2005/8/layout/hierarchy1"/>
    <dgm:cxn modelId="{8AE8C689-DCCE-1C4B-8D3D-2B7FE422CF2A}" type="presParOf" srcId="{F439B012-2141-724D-AD17-DC4CB46DAAFA}" destId="{55BF226A-5A97-2A4A-BFDC-B1F4A13C082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767C5C-1460-486F-9202-7EF53DBF5F92}"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476F3E37-94F4-46A1-B099-1DDCEF2CD713}">
      <dgm:prSet/>
      <dgm:spPr/>
      <dgm:t>
        <a:bodyPr/>
        <a:lstStyle/>
        <a:p>
          <a:r>
            <a:rPr lang="en-US"/>
            <a:t>Digital leadership</a:t>
          </a:r>
        </a:p>
      </dgm:t>
    </dgm:pt>
    <dgm:pt modelId="{D286B417-7CCC-4A2F-82D3-FB710B6B052F}" type="parTrans" cxnId="{B0794A71-04C8-43B2-BDA2-D037EAC7BAEB}">
      <dgm:prSet/>
      <dgm:spPr/>
      <dgm:t>
        <a:bodyPr/>
        <a:lstStyle/>
        <a:p>
          <a:endParaRPr lang="en-US"/>
        </a:p>
      </dgm:t>
    </dgm:pt>
    <dgm:pt modelId="{1380F703-7B96-4F51-A18F-2770344743D4}" type="sibTrans" cxnId="{B0794A71-04C8-43B2-BDA2-D037EAC7BAEB}">
      <dgm:prSet/>
      <dgm:spPr/>
      <dgm:t>
        <a:bodyPr/>
        <a:lstStyle/>
        <a:p>
          <a:endParaRPr lang="en-US"/>
        </a:p>
      </dgm:t>
    </dgm:pt>
    <dgm:pt modelId="{03DDB515-8D68-4CD8-8129-4570FB370F79}">
      <dgm:prSet custT="1"/>
      <dgm:spPr/>
      <dgm:t>
        <a:bodyPr/>
        <a:lstStyle/>
        <a:p>
          <a:r>
            <a:rPr lang="en-US" sz="6000"/>
            <a:t>E-leadership</a:t>
          </a:r>
        </a:p>
      </dgm:t>
    </dgm:pt>
    <dgm:pt modelId="{38108E49-0C06-4B16-B7FB-76203A2FD343}" type="parTrans" cxnId="{886D8DDA-5866-42FC-8F20-6DC1F29DDF11}">
      <dgm:prSet/>
      <dgm:spPr/>
      <dgm:t>
        <a:bodyPr/>
        <a:lstStyle/>
        <a:p>
          <a:endParaRPr lang="en-US"/>
        </a:p>
      </dgm:t>
    </dgm:pt>
    <dgm:pt modelId="{432C2230-3ABA-4F88-AE6A-5FBFB6DEA20B}" type="sibTrans" cxnId="{886D8DDA-5866-42FC-8F20-6DC1F29DDF11}">
      <dgm:prSet/>
      <dgm:spPr/>
      <dgm:t>
        <a:bodyPr/>
        <a:lstStyle/>
        <a:p>
          <a:endParaRPr lang="en-US"/>
        </a:p>
      </dgm:t>
    </dgm:pt>
    <dgm:pt modelId="{51C0A458-F1BA-3E40-8385-A1E9EA05BD1A}" type="pres">
      <dgm:prSet presAssocID="{8A767C5C-1460-486F-9202-7EF53DBF5F92}" presName="hierChild1" presStyleCnt="0">
        <dgm:presLayoutVars>
          <dgm:chPref val="1"/>
          <dgm:dir/>
          <dgm:animOne val="branch"/>
          <dgm:animLvl val="lvl"/>
          <dgm:resizeHandles/>
        </dgm:presLayoutVars>
      </dgm:prSet>
      <dgm:spPr/>
    </dgm:pt>
    <dgm:pt modelId="{F0DFEA92-5773-C947-9770-F42D52146BFC}" type="pres">
      <dgm:prSet presAssocID="{476F3E37-94F4-46A1-B099-1DDCEF2CD713}" presName="hierRoot1" presStyleCnt="0"/>
      <dgm:spPr/>
    </dgm:pt>
    <dgm:pt modelId="{F32549FF-2913-8B45-96F3-1C3AC4BBB9A0}" type="pres">
      <dgm:prSet presAssocID="{476F3E37-94F4-46A1-B099-1DDCEF2CD713}" presName="composite" presStyleCnt="0"/>
      <dgm:spPr/>
    </dgm:pt>
    <dgm:pt modelId="{AC5F1C12-9EA4-3C4B-AE0A-9C227A2D0D62}" type="pres">
      <dgm:prSet presAssocID="{476F3E37-94F4-46A1-B099-1DDCEF2CD713}" presName="background" presStyleLbl="node0" presStyleIdx="0" presStyleCnt="2"/>
      <dgm:spPr/>
    </dgm:pt>
    <dgm:pt modelId="{2B0A21B6-0576-0647-A232-AA4217E5EDC6}" type="pres">
      <dgm:prSet presAssocID="{476F3E37-94F4-46A1-B099-1DDCEF2CD713}" presName="text" presStyleLbl="fgAcc0" presStyleIdx="0" presStyleCnt="2">
        <dgm:presLayoutVars>
          <dgm:chPref val="3"/>
        </dgm:presLayoutVars>
      </dgm:prSet>
      <dgm:spPr/>
    </dgm:pt>
    <dgm:pt modelId="{734725DC-5B7E-8E4C-A40C-0F81F2D4841A}" type="pres">
      <dgm:prSet presAssocID="{476F3E37-94F4-46A1-B099-1DDCEF2CD713}" presName="hierChild2" presStyleCnt="0"/>
      <dgm:spPr/>
    </dgm:pt>
    <dgm:pt modelId="{AE3C5971-C3EB-7940-BAF4-89AEE1950866}" type="pres">
      <dgm:prSet presAssocID="{03DDB515-8D68-4CD8-8129-4570FB370F79}" presName="hierRoot1" presStyleCnt="0"/>
      <dgm:spPr/>
    </dgm:pt>
    <dgm:pt modelId="{D9A58099-CFA0-2743-919B-5F2E2059D629}" type="pres">
      <dgm:prSet presAssocID="{03DDB515-8D68-4CD8-8129-4570FB370F79}" presName="composite" presStyleCnt="0"/>
      <dgm:spPr/>
    </dgm:pt>
    <dgm:pt modelId="{1CF16A42-C0B8-5945-BD76-A97A9E3DFA17}" type="pres">
      <dgm:prSet presAssocID="{03DDB515-8D68-4CD8-8129-4570FB370F79}" presName="background" presStyleLbl="node0" presStyleIdx="1" presStyleCnt="2"/>
      <dgm:spPr/>
    </dgm:pt>
    <dgm:pt modelId="{C19BA0B6-BE70-7841-A111-156613B6892B}" type="pres">
      <dgm:prSet presAssocID="{03DDB515-8D68-4CD8-8129-4570FB370F79}" presName="text" presStyleLbl="fgAcc0" presStyleIdx="1" presStyleCnt="2">
        <dgm:presLayoutVars>
          <dgm:chPref val="3"/>
        </dgm:presLayoutVars>
      </dgm:prSet>
      <dgm:spPr/>
    </dgm:pt>
    <dgm:pt modelId="{3C457E4A-1549-1C47-8505-8E65F6B34C13}" type="pres">
      <dgm:prSet presAssocID="{03DDB515-8D68-4CD8-8129-4570FB370F79}" presName="hierChild2" presStyleCnt="0"/>
      <dgm:spPr/>
    </dgm:pt>
  </dgm:ptLst>
  <dgm:cxnLst>
    <dgm:cxn modelId="{C52B3648-08CC-0642-9757-4E30121624E9}" type="presOf" srcId="{03DDB515-8D68-4CD8-8129-4570FB370F79}" destId="{C19BA0B6-BE70-7841-A111-156613B6892B}" srcOrd="0" destOrd="0" presId="urn:microsoft.com/office/officeart/2005/8/layout/hierarchy1"/>
    <dgm:cxn modelId="{B0794A71-04C8-43B2-BDA2-D037EAC7BAEB}" srcId="{8A767C5C-1460-486F-9202-7EF53DBF5F92}" destId="{476F3E37-94F4-46A1-B099-1DDCEF2CD713}" srcOrd="0" destOrd="0" parTransId="{D286B417-7CCC-4A2F-82D3-FB710B6B052F}" sibTransId="{1380F703-7B96-4F51-A18F-2770344743D4}"/>
    <dgm:cxn modelId="{92EFF571-1A25-B14A-B456-A0FFBAF59085}" type="presOf" srcId="{8A767C5C-1460-486F-9202-7EF53DBF5F92}" destId="{51C0A458-F1BA-3E40-8385-A1E9EA05BD1A}" srcOrd="0" destOrd="0" presId="urn:microsoft.com/office/officeart/2005/8/layout/hierarchy1"/>
    <dgm:cxn modelId="{597D2DBB-FAD8-3F48-95F8-0ADD877EDA16}" type="presOf" srcId="{476F3E37-94F4-46A1-B099-1DDCEF2CD713}" destId="{2B0A21B6-0576-0647-A232-AA4217E5EDC6}" srcOrd="0" destOrd="0" presId="urn:microsoft.com/office/officeart/2005/8/layout/hierarchy1"/>
    <dgm:cxn modelId="{886D8DDA-5866-42FC-8F20-6DC1F29DDF11}" srcId="{8A767C5C-1460-486F-9202-7EF53DBF5F92}" destId="{03DDB515-8D68-4CD8-8129-4570FB370F79}" srcOrd="1" destOrd="0" parTransId="{38108E49-0C06-4B16-B7FB-76203A2FD343}" sibTransId="{432C2230-3ABA-4F88-AE6A-5FBFB6DEA20B}"/>
    <dgm:cxn modelId="{A4EB99D9-4619-0644-B8A3-A64A6BBCA599}" type="presParOf" srcId="{51C0A458-F1BA-3E40-8385-A1E9EA05BD1A}" destId="{F0DFEA92-5773-C947-9770-F42D52146BFC}" srcOrd="0" destOrd="0" presId="urn:microsoft.com/office/officeart/2005/8/layout/hierarchy1"/>
    <dgm:cxn modelId="{9C0B4337-10F6-CA4C-8281-4608604521B2}" type="presParOf" srcId="{F0DFEA92-5773-C947-9770-F42D52146BFC}" destId="{F32549FF-2913-8B45-96F3-1C3AC4BBB9A0}" srcOrd="0" destOrd="0" presId="urn:microsoft.com/office/officeart/2005/8/layout/hierarchy1"/>
    <dgm:cxn modelId="{E577C061-E497-3A49-ACFE-3E90B41BC946}" type="presParOf" srcId="{F32549FF-2913-8B45-96F3-1C3AC4BBB9A0}" destId="{AC5F1C12-9EA4-3C4B-AE0A-9C227A2D0D62}" srcOrd="0" destOrd="0" presId="urn:microsoft.com/office/officeart/2005/8/layout/hierarchy1"/>
    <dgm:cxn modelId="{58134814-BE92-C94A-AC17-FC3B8FE33F33}" type="presParOf" srcId="{F32549FF-2913-8B45-96F3-1C3AC4BBB9A0}" destId="{2B0A21B6-0576-0647-A232-AA4217E5EDC6}" srcOrd="1" destOrd="0" presId="urn:microsoft.com/office/officeart/2005/8/layout/hierarchy1"/>
    <dgm:cxn modelId="{AB7B99C0-BECB-F943-9658-4D40F439D9B7}" type="presParOf" srcId="{F0DFEA92-5773-C947-9770-F42D52146BFC}" destId="{734725DC-5B7E-8E4C-A40C-0F81F2D4841A}" srcOrd="1" destOrd="0" presId="urn:microsoft.com/office/officeart/2005/8/layout/hierarchy1"/>
    <dgm:cxn modelId="{D47512D9-1A2B-CA49-BF59-9B239113C180}" type="presParOf" srcId="{51C0A458-F1BA-3E40-8385-A1E9EA05BD1A}" destId="{AE3C5971-C3EB-7940-BAF4-89AEE1950866}" srcOrd="1" destOrd="0" presId="urn:microsoft.com/office/officeart/2005/8/layout/hierarchy1"/>
    <dgm:cxn modelId="{3BA72ED1-E35B-BA4B-8739-E20C58BB9C6E}" type="presParOf" srcId="{AE3C5971-C3EB-7940-BAF4-89AEE1950866}" destId="{D9A58099-CFA0-2743-919B-5F2E2059D629}" srcOrd="0" destOrd="0" presId="urn:microsoft.com/office/officeart/2005/8/layout/hierarchy1"/>
    <dgm:cxn modelId="{1FBE7E3B-9037-5049-9E2F-6B20414C9472}" type="presParOf" srcId="{D9A58099-CFA0-2743-919B-5F2E2059D629}" destId="{1CF16A42-C0B8-5945-BD76-A97A9E3DFA17}" srcOrd="0" destOrd="0" presId="urn:microsoft.com/office/officeart/2005/8/layout/hierarchy1"/>
    <dgm:cxn modelId="{B37FEBA5-B884-3640-817E-30C61A449337}" type="presParOf" srcId="{D9A58099-CFA0-2743-919B-5F2E2059D629}" destId="{C19BA0B6-BE70-7841-A111-156613B6892B}" srcOrd="1" destOrd="0" presId="urn:microsoft.com/office/officeart/2005/8/layout/hierarchy1"/>
    <dgm:cxn modelId="{BC19F590-5A27-9246-BF6C-EC435DB72673}" type="presParOf" srcId="{AE3C5971-C3EB-7940-BAF4-89AEE1950866}" destId="{3C457E4A-1549-1C47-8505-8E65F6B34C1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A91E990-DC6E-4806-A617-0DDDB5E65210}"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6F24940C-2AC2-4C76-97C4-7BFEF105D091}">
      <dgm:prSet/>
      <dgm:spPr/>
      <dgm:t>
        <a:bodyPr/>
        <a:lstStyle/>
        <a:p>
          <a:r>
            <a:rPr lang="en-US"/>
            <a:t>Jenis komunikasi, ketrampilan komunikasi, ketrampilan jejering social</a:t>
          </a:r>
        </a:p>
      </dgm:t>
    </dgm:pt>
    <dgm:pt modelId="{DBCB3ADB-B5EC-4A67-A9C4-C2E34964C4F2}" type="parTrans" cxnId="{060E7DB4-EF12-4A52-895F-4A1826DDDEE7}">
      <dgm:prSet/>
      <dgm:spPr/>
      <dgm:t>
        <a:bodyPr/>
        <a:lstStyle/>
        <a:p>
          <a:endParaRPr lang="en-US"/>
        </a:p>
      </dgm:t>
    </dgm:pt>
    <dgm:pt modelId="{C0251A52-1D81-46A2-8150-C0228B475C32}" type="sibTrans" cxnId="{060E7DB4-EF12-4A52-895F-4A1826DDDEE7}">
      <dgm:prSet/>
      <dgm:spPr/>
      <dgm:t>
        <a:bodyPr/>
        <a:lstStyle/>
        <a:p>
          <a:endParaRPr lang="en-US"/>
        </a:p>
      </dgm:t>
    </dgm:pt>
    <dgm:pt modelId="{6BEE0AF7-CE3B-489F-B341-D0E258534296}">
      <dgm:prSet/>
      <dgm:spPr/>
      <dgm:t>
        <a:bodyPr/>
        <a:lstStyle/>
        <a:p>
          <a:r>
            <a:rPr lang="en-US"/>
            <a:t>Anggota tidak harus berinterkasi langsung. Sensivitas menjadi masalah</a:t>
          </a:r>
        </a:p>
      </dgm:t>
    </dgm:pt>
    <dgm:pt modelId="{B2FA94A7-2DF8-4804-BA45-F487D88B7A19}" type="parTrans" cxnId="{68A6EA8A-49B0-4B25-846F-9DA74595CFD1}">
      <dgm:prSet/>
      <dgm:spPr/>
      <dgm:t>
        <a:bodyPr/>
        <a:lstStyle/>
        <a:p>
          <a:endParaRPr lang="en-US"/>
        </a:p>
      </dgm:t>
    </dgm:pt>
    <dgm:pt modelId="{CE29ECE0-1DEA-4FBB-A933-D1D4019C717D}" type="sibTrans" cxnId="{68A6EA8A-49B0-4B25-846F-9DA74595CFD1}">
      <dgm:prSet/>
      <dgm:spPr/>
      <dgm:t>
        <a:bodyPr/>
        <a:lstStyle/>
        <a:p>
          <a:endParaRPr lang="en-US"/>
        </a:p>
      </dgm:t>
    </dgm:pt>
    <dgm:pt modelId="{7D0FBEF6-CCE9-44E1-A100-D3417D1A12DA}">
      <dgm:prSet/>
      <dgm:spPr/>
      <dgm:t>
        <a:bodyPr/>
        <a:lstStyle/>
        <a:p>
          <a:r>
            <a:rPr lang="en-US"/>
            <a:t>Kualitas SDM. Pemimpin dan pengikut jarus punya kemampuan ICT.</a:t>
          </a:r>
        </a:p>
      </dgm:t>
    </dgm:pt>
    <dgm:pt modelId="{7E9AAF0F-54B9-4A1E-8C67-3A8556CB6F82}" type="parTrans" cxnId="{A22911AA-CC71-43D3-AA60-6A44937820AB}">
      <dgm:prSet/>
      <dgm:spPr/>
      <dgm:t>
        <a:bodyPr/>
        <a:lstStyle/>
        <a:p>
          <a:endParaRPr lang="en-US"/>
        </a:p>
      </dgm:t>
    </dgm:pt>
    <dgm:pt modelId="{217161EA-A90C-4569-AFE8-5A9928105F7F}" type="sibTrans" cxnId="{A22911AA-CC71-43D3-AA60-6A44937820AB}">
      <dgm:prSet/>
      <dgm:spPr/>
      <dgm:t>
        <a:bodyPr/>
        <a:lstStyle/>
        <a:p>
          <a:endParaRPr lang="en-US"/>
        </a:p>
      </dgm:t>
    </dgm:pt>
    <dgm:pt modelId="{B2FB2FB1-AEFB-4FF6-99CB-9051041662B8}">
      <dgm:prSet/>
      <dgm:spPr/>
      <dgm:t>
        <a:bodyPr/>
        <a:lstStyle/>
        <a:p>
          <a:r>
            <a:rPr lang="en-US"/>
            <a:t>Kebutuhan tempat. Global, tanpa batas negara.</a:t>
          </a:r>
        </a:p>
      </dgm:t>
    </dgm:pt>
    <dgm:pt modelId="{5F4C1633-2760-426C-9438-97D771B09C6B}" type="parTrans" cxnId="{3E90EC9D-403C-4108-BC01-A08E4466FAF7}">
      <dgm:prSet/>
      <dgm:spPr/>
      <dgm:t>
        <a:bodyPr/>
        <a:lstStyle/>
        <a:p>
          <a:endParaRPr lang="en-US"/>
        </a:p>
      </dgm:t>
    </dgm:pt>
    <dgm:pt modelId="{37050D97-3BA2-4AC2-8312-D6B97D66109A}" type="sibTrans" cxnId="{3E90EC9D-403C-4108-BC01-A08E4466FAF7}">
      <dgm:prSet/>
      <dgm:spPr/>
      <dgm:t>
        <a:bodyPr/>
        <a:lstStyle/>
        <a:p>
          <a:endParaRPr lang="en-US"/>
        </a:p>
      </dgm:t>
    </dgm:pt>
    <dgm:pt modelId="{A2DF8AFF-9494-4049-982C-1794BD5C6DFE}">
      <dgm:prSet/>
      <dgm:spPr/>
      <dgm:t>
        <a:bodyPr/>
        <a:lstStyle/>
        <a:p>
          <a:r>
            <a:rPr lang="en-US"/>
            <a:t>Ketersediaan anggota/bawahan 24/7.</a:t>
          </a:r>
        </a:p>
      </dgm:t>
    </dgm:pt>
    <dgm:pt modelId="{C93AF897-770E-4A28-A350-6274019CA3BE}" type="parTrans" cxnId="{8DF41EE4-6D8E-4C65-93D6-05735FADA534}">
      <dgm:prSet/>
      <dgm:spPr/>
      <dgm:t>
        <a:bodyPr/>
        <a:lstStyle/>
        <a:p>
          <a:endParaRPr lang="en-US"/>
        </a:p>
      </dgm:t>
    </dgm:pt>
    <dgm:pt modelId="{680262A2-8D95-4629-937E-E991A0B73CEA}" type="sibTrans" cxnId="{8DF41EE4-6D8E-4C65-93D6-05735FADA534}">
      <dgm:prSet/>
      <dgm:spPr/>
      <dgm:t>
        <a:bodyPr/>
        <a:lstStyle/>
        <a:p>
          <a:endParaRPr lang="en-US"/>
        </a:p>
      </dgm:t>
    </dgm:pt>
    <dgm:pt modelId="{91A277DD-582F-B344-952B-417E30084B8C}" type="pres">
      <dgm:prSet presAssocID="{5A91E990-DC6E-4806-A617-0DDDB5E65210}" presName="vert0" presStyleCnt="0">
        <dgm:presLayoutVars>
          <dgm:dir/>
          <dgm:animOne val="branch"/>
          <dgm:animLvl val="lvl"/>
        </dgm:presLayoutVars>
      </dgm:prSet>
      <dgm:spPr/>
    </dgm:pt>
    <dgm:pt modelId="{DE328B18-8225-E44E-9F1A-A9EF273A856C}" type="pres">
      <dgm:prSet presAssocID="{6F24940C-2AC2-4C76-97C4-7BFEF105D091}" presName="thickLine" presStyleLbl="alignNode1" presStyleIdx="0" presStyleCnt="5"/>
      <dgm:spPr/>
    </dgm:pt>
    <dgm:pt modelId="{BF710B0F-7D7A-5F40-B083-525526DC6FE5}" type="pres">
      <dgm:prSet presAssocID="{6F24940C-2AC2-4C76-97C4-7BFEF105D091}" presName="horz1" presStyleCnt="0"/>
      <dgm:spPr/>
    </dgm:pt>
    <dgm:pt modelId="{92483728-88B1-534A-B1B2-C3C47D1D2C91}" type="pres">
      <dgm:prSet presAssocID="{6F24940C-2AC2-4C76-97C4-7BFEF105D091}" presName="tx1" presStyleLbl="revTx" presStyleIdx="0" presStyleCnt="5"/>
      <dgm:spPr/>
    </dgm:pt>
    <dgm:pt modelId="{466D4013-BADF-514D-B944-F44BD02BBF6B}" type="pres">
      <dgm:prSet presAssocID="{6F24940C-2AC2-4C76-97C4-7BFEF105D091}" presName="vert1" presStyleCnt="0"/>
      <dgm:spPr/>
    </dgm:pt>
    <dgm:pt modelId="{5CBE17A0-8723-BD41-82DF-822512059802}" type="pres">
      <dgm:prSet presAssocID="{6BEE0AF7-CE3B-489F-B341-D0E258534296}" presName="thickLine" presStyleLbl="alignNode1" presStyleIdx="1" presStyleCnt="5"/>
      <dgm:spPr/>
    </dgm:pt>
    <dgm:pt modelId="{A8630E8C-AAC3-D34F-844A-A1D7B5D9CC92}" type="pres">
      <dgm:prSet presAssocID="{6BEE0AF7-CE3B-489F-B341-D0E258534296}" presName="horz1" presStyleCnt="0"/>
      <dgm:spPr/>
    </dgm:pt>
    <dgm:pt modelId="{75A68D2A-8E82-6142-B83E-F74C8BAC97F3}" type="pres">
      <dgm:prSet presAssocID="{6BEE0AF7-CE3B-489F-B341-D0E258534296}" presName="tx1" presStyleLbl="revTx" presStyleIdx="1" presStyleCnt="5"/>
      <dgm:spPr/>
    </dgm:pt>
    <dgm:pt modelId="{85BDFF69-A2F6-8D4E-9845-0BE66E230437}" type="pres">
      <dgm:prSet presAssocID="{6BEE0AF7-CE3B-489F-B341-D0E258534296}" presName="vert1" presStyleCnt="0"/>
      <dgm:spPr/>
    </dgm:pt>
    <dgm:pt modelId="{82A0DE5C-602D-6444-8E4D-4417ED642B8B}" type="pres">
      <dgm:prSet presAssocID="{7D0FBEF6-CCE9-44E1-A100-D3417D1A12DA}" presName="thickLine" presStyleLbl="alignNode1" presStyleIdx="2" presStyleCnt="5"/>
      <dgm:spPr/>
    </dgm:pt>
    <dgm:pt modelId="{A11F96B2-6A4F-984B-88D7-5BB354FF10B4}" type="pres">
      <dgm:prSet presAssocID="{7D0FBEF6-CCE9-44E1-A100-D3417D1A12DA}" presName="horz1" presStyleCnt="0"/>
      <dgm:spPr/>
    </dgm:pt>
    <dgm:pt modelId="{4FD13197-A26B-B64C-9B04-BB22F42CCF63}" type="pres">
      <dgm:prSet presAssocID="{7D0FBEF6-CCE9-44E1-A100-D3417D1A12DA}" presName="tx1" presStyleLbl="revTx" presStyleIdx="2" presStyleCnt="5"/>
      <dgm:spPr/>
    </dgm:pt>
    <dgm:pt modelId="{8403FE8C-660E-F041-881F-73E0A4653F02}" type="pres">
      <dgm:prSet presAssocID="{7D0FBEF6-CCE9-44E1-A100-D3417D1A12DA}" presName="vert1" presStyleCnt="0"/>
      <dgm:spPr/>
    </dgm:pt>
    <dgm:pt modelId="{32743D03-AF39-DF4D-B585-C3F2774CA5DE}" type="pres">
      <dgm:prSet presAssocID="{B2FB2FB1-AEFB-4FF6-99CB-9051041662B8}" presName="thickLine" presStyleLbl="alignNode1" presStyleIdx="3" presStyleCnt="5"/>
      <dgm:spPr/>
    </dgm:pt>
    <dgm:pt modelId="{D9738748-545D-3541-AF33-A3249F7B352F}" type="pres">
      <dgm:prSet presAssocID="{B2FB2FB1-AEFB-4FF6-99CB-9051041662B8}" presName="horz1" presStyleCnt="0"/>
      <dgm:spPr/>
    </dgm:pt>
    <dgm:pt modelId="{F392CF1F-61E6-F34C-8597-3FAA0DB56B17}" type="pres">
      <dgm:prSet presAssocID="{B2FB2FB1-AEFB-4FF6-99CB-9051041662B8}" presName="tx1" presStyleLbl="revTx" presStyleIdx="3" presStyleCnt="5"/>
      <dgm:spPr/>
    </dgm:pt>
    <dgm:pt modelId="{254306AD-C2C1-754A-B8BE-7B9E454DC1F6}" type="pres">
      <dgm:prSet presAssocID="{B2FB2FB1-AEFB-4FF6-99CB-9051041662B8}" presName="vert1" presStyleCnt="0"/>
      <dgm:spPr/>
    </dgm:pt>
    <dgm:pt modelId="{A7572FF4-D2D5-154A-ACC0-2C519BB5371F}" type="pres">
      <dgm:prSet presAssocID="{A2DF8AFF-9494-4049-982C-1794BD5C6DFE}" presName="thickLine" presStyleLbl="alignNode1" presStyleIdx="4" presStyleCnt="5"/>
      <dgm:spPr/>
    </dgm:pt>
    <dgm:pt modelId="{E7B8DD2E-6B27-394E-9F5C-ED2E899C1647}" type="pres">
      <dgm:prSet presAssocID="{A2DF8AFF-9494-4049-982C-1794BD5C6DFE}" presName="horz1" presStyleCnt="0"/>
      <dgm:spPr/>
    </dgm:pt>
    <dgm:pt modelId="{D66D68AD-42CB-5A42-9899-062F3A264816}" type="pres">
      <dgm:prSet presAssocID="{A2DF8AFF-9494-4049-982C-1794BD5C6DFE}" presName="tx1" presStyleLbl="revTx" presStyleIdx="4" presStyleCnt="5"/>
      <dgm:spPr/>
    </dgm:pt>
    <dgm:pt modelId="{6454FFA1-1FF8-C844-9F97-8E73B0648307}" type="pres">
      <dgm:prSet presAssocID="{A2DF8AFF-9494-4049-982C-1794BD5C6DFE}" presName="vert1" presStyleCnt="0"/>
      <dgm:spPr/>
    </dgm:pt>
  </dgm:ptLst>
  <dgm:cxnLst>
    <dgm:cxn modelId="{8B481765-DE7A-9142-BFC5-5BB96D74C427}" type="presOf" srcId="{7D0FBEF6-CCE9-44E1-A100-D3417D1A12DA}" destId="{4FD13197-A26B-B64C-9B04-BB22F42CCF63}" srcOrd="0" destOrd="0" presId="urn:microsoft.com/office/officeart/2008/layout/LinedList"/>
    <dgm:cxn modelId="{7EBF6F70-3040-AE4B-8F4C-1D4CAC9D7457}" type="presOf" srcId="{6F24940C-2AC2-4C76-97C4-7BFEF105D091}" destId="{92483728-88B1-534A-B1B2-C3C47D1D2C91}" srcOrd="0" destOrd="0" presId="urn:microsoft.com/office/officeart/2008/layout/LinedList"/>
    <dgm:cxn modelId="{C1266184-3F2B-1E4D-AB35-B519EF06F726}" type="presOf" srcId="{6BEE0AF7-CE3B-489F-B341-D0E258534296}" destId="{75A68D2A-8E82-6142-B83E-F74C8BAC97F3}" srcOrd="0" destOrd="0" presId="urn:microsoft.com/office/officeart/2008/layout/LinedList"/>
    <dgm:cxn modelId="{68A6EA8A-49B0-4B25-846F-9DA74595CFD1}" srcId="{5A91E990-DC6E-4806-A617-0DDDB5E65210}" destId="{6BEE0AF7-CE3B-489F-B341-D0E258534296}" srcOrd="1" destOrd="0" parTransId="{B2FA94A7-2DF8-4804-BA45-F487D88B7A19}" sibTransId="{CE29ECE0-1DEA-4FBB-A933-D1D4019C717D}"/>
    <dgm:cxn modelId="{3E90EC9D-403C-4108-BC01-A08E4466FAF7}" srcId="{5A91E990-DC6E-4806-A617-0DDDB5E65210}" destId="{B2FB2FB1-AEFB-4FF6-99CB-9051041662B8}" srcOrd="3" destOrd="0" parTransId="{5F4C1633-2760-426C-9438-97D771B09C6B}" sibTransId="{37050D97-3BA2-4AC2-8312-D6B97D66109A}"/>
    <dgm:cxn modelId="{A62163A6-6C9E-6043-BF26-13F362B98A2A}" type="presOf" srcId="{A2DF8AFF-9494-4049-982C-1794BD5C6DFE}" destId="{D66D68AD-42CB-5A42-9899-062F3A264816}" srcOrd="0" destOrd="0" presId="urn:microsoft.com/office/officeart/2008/layout/LinedList"/>
    <dgm:cxn modelId="{A22911AA-CC71-43D3-AA60-6A44937820AB}" srcId="{5A91E990-DC6E-4806-A617-0DDDB5E65210}" destId="{7D0FBEF6-CCE9-44E1-A100-D3417D1A12DA}" srcOrd="2" destOrd="0" parTransId="{7E9AAF0F-54B9-4A1E-8C67-3A8556CB6F82}" sibTransId="{217161EA-A90C-4569-AFE8-5A9928105F7F}"/>
    <dgm:cxn modelId="{060E7DB4-EF12-4A52-895F-4A1826DDDEE7}" srcId="{5A91E990-DC6E-4806-A617-0DDDB5E65210}" destId="{6F24940C-2AC2-4C76-97C4-7BFEF105D091}" srcOrd="0" destOrd="0" parTransId="{DBCB3ADB-B5EC-4A67-A9C4-C2E34964C4F2}" sibTransId="{C0251A52-1D81-46A2-8150-C0228B475C32}"/>
    <dgm:cxn modelId="{135652BC-4BE4-CD45-83DD-E9D0FB36FC6F}" type="presOf" srcId="{B2FB2FB1-AEFB-4FF6-99CB-9051041662B8}" destId="{F392CF1F-61E6-F34C-8597-3FAA0DB56B17}" srcOrd="0" destOrd="0" presId="urn:microsoft.com/office/officeart/2008/layout/LinedList"/>
    <dgm:cxn modelId="{8DF41EE4-6D8E-4C65-93D6-05735FADA534}" srcId="{5A91E990-DC6E-4806-A617-0DDDB5E65210}" destId="{A2DF8AFF-9494-4049-982C-1794BD5C6DFE}" srcOrd="4" destOrd="0" parTransId="{C93AF897-770E-4A28-A350-6274019CA3BE}" sibTransId="{680262A2-8D95-4629-937E-E991A0B73CEA}"/>
    <dgm:cxn modelId="{2CABA1EE-17B5-B840-95A6-1A1C164DF5BF}" type="presOf" srcId="{5A91E990-DC6E-4806-A617-0DDDB5E65210}" destId="{91A277DD-582F-B344-952B-417E30084B8C}" srcOrd="0" destOrd="0" presId="urn:microsoft.com/office/officeart/2008/layout/LinedList"/>
    <dgm:cxn modelId="{AADE1650-52C7-964E-B9D3-070450119201}" type="presParOf" srcId="{91A277DD-582F-B344-952B-417E30084B8C}" destId="{DE328B18-8225-E44E-9F1A-A9EF273A856C}" srcOrd="0" destOrd="0" presId="urn:microsoft.com/office/officeart/2008/layout/LinedList"/>
    <dgm:cxn modelId="{18175E34-C858-534D-830B-C2DE6AF4102E}" type="presParOf" srcId="{91A277DD-582F-B344-952B-417E30084B8C}" destId="{BF710B0F-7D7A-5F40-B083-525526DC6FE5}" srcOrd="1" destOrd="0" presId="urn:microsoft.com/office/officeart/2008/layout/LinedList"/>
    <dgm:cxn modelId="{1EA0A948-E909-0640-93BA-5355F73EC90E}" type="presParOf" srcId="{BF710B0F-7D7A-5F40-B083-525526DC6FE5}" destId="{92483728-88B1-534A-B1B2-C3C47D1D2C91}" srcOrd="0" destOrd="0" presId="urn:microsoft.com/office/officeart/2008/layout/LinedList"/>
    <dgm:cxn modelId="{0B860F7A-7834-3F4C-9A8B-9D92FC5E20F8}" type="presParOf" srcId="{BF710B0F-7D7A-5F40-B083-525526DC6FE5}" destId="{466D4013-BADF-514D-B944-F44BD02BBF6B}" srcOrd="1" destOrd="0" presId="urn:microsoft.com/office/officeart/2008/layout/LinedList"/>
    <dgm:cxn modelId="{7CD1F8C9-FF90-524C-8F9F-07A1783518D6}" type="presParOf" srcId="{91A277DD-582F-B344-952B-417E30084B8C}" destId="{5CBE17A0-8723-BD41-82DF-822512059802}" srcOrd="2" destOrd="0" presId="urn:microsoft.com/office/officeart/2008/layout/LinedList"/>
    <dgm:cxn modelId="{A1058EF0-CAF9-7347-8AEA-C952A847852B}" type="presParOf" srcId="{91A277DD-582F-B344-952B-417E30084B8C}" destId="{A8630E8C-AAC3-D34F-844A-A1D7B5D9CC92}" srcOrd="3" destOrd="0" presId="urn:microsoft.com/office/officeart/2008/layout/LinedList"/>
    <dgm:cxn modelId="{E45BF24F-7BB6-044F-B9B9-CD8EA35127D1}" type="presParOf" srcId="{A8630E8C-AAC3-D34F-844A-A1D7B5D9CC92}" destId="{75A68D2A-8E82-6142-B83E-F74C8BAC97F3}" srcOrd="0" destOrd="0" presId="urn:microsoft.com/office/officeart/2008/layout/LinedList"/>
    <dgm:cxn modelId="{9514F165-D353-A546-8E67-3AFC10CB5D43}" type="presParOf" srcId="{A8630E8C-AAC3-D34F-844A-A1D7B5D9CC92}" destId="{85BDFF69-A2F6-8D4E-9845-0BE66E230437}" srcOrd="1" destOrd="0" presId="urn:microsoft.com/office/officeart/2008/layout/LinedList"/>
    <dgm:cxn modelId="{63BE2FF1-1BE2-654F-B5BC-2A00425D107D}" type="presParOf" srcId="{91A277DD-582F-B344-952B-417E30084B8C}" destId="{82A0DE5C-602D-6444-8E4D-4417ED642B8B}" srcOrd="4" destOrd="0" presId="urn:microsoft.com/office/officeart/2008/layout/LinedList"/>
    <dgm:cxn modelId="{36DCF812-9AEE-B241-AC32-EF8B71065085}" type="presParOf" srcId="{91A277DD-582F-B344-952B-417E30084B8C}" destId="{A11F96B2-6A4F-984B-88D7-5BB354FF10B4}" srcOrd="5" destOrd="0" presId="urn:microsoft.com/office/officeart/2008/layout/LinedList"/>
    <dgm:cxn modelId="{C0BA4644-DC38-204E-A7A4-E39B9EFAB6AD}" type="presParOf" srcId="{A11F96B2-6A4F-984B-88D7-5BB354FF10B4}" destId="{4FD13197-A26B-B64C-9B04-BB22F42CCF63}" srcOrd="0" destOrd="0" presId="urn:microsoft.com/office/officeart/2008/layout/LinedList"/>
    <dgm:cxn modelId="{3418C8BD-D549-2C49-A690-15BB950C1F34}" type="presParOf" srcId="{A11F96B2-6A4F-984B-88D7-5BB354FF10B4}" destId="{8403FE8C-660E-F041-881F-73E0A4653F02}" srcOrd="1" destOrd="0" presId="urn:microsoft.com/office/officeart/2008/layout/LinedList"/>
    <dgm:cxn modelId="{D8418555-E404-3649-A09A-C1E7BBDD8DFA}" type="presParOf" srcId="{91A277DD-582F-B344-952B-417E30084B8C}" destId="{32743D03-AF39-DF4D-B585-C3F2774CA5DE}" srcOrd="6" destOrd="0" presId="urn:microsoft.com/office/officeart/2008/layout/LinedList"/>
    <dgm:cxn modelId="{ABB81C46-DA88-DC49-9703-45E00B6FF19A}" type="presParOf" srcId="{91A277DD-582F-B344-952B-417E30084B8C}" destId="{D9738748-545D-3541-AF33-A3249F7B352F}" srcOrd="7" destOrd="0" presId="urn:microsoft.com/office/officeart/2008/layout/LinedList"/>
    <dgm:cxn modelId="{122A89B2-0D17-934F-A751-3941A5691A53}" type="presParOf" srcId="{D9738748-545D-3541-AF33-A3249F7B352F}" destId="{F392CF1F-61E6-F34C-8597-3FAA0DB56B17}" srcOrd="0" destOrd="0" presId="urn:microsoft.com/office/officeart/2008/layout/LinedList"/>
    <dgm:cxn modelId="{174DD6AF-DCF3-3D4B-B5A7-370D7E5A853C}" type="presParOf" srcId="{D9738748-545D-3541-AF33-A3249F7B352F}" destId="{254306AD-C2C1-754A-B8BE-7B9E454DC1F6}" srcOrd="1" destOrd="0" presId="urn:microsoft.com/office/officeart/2008/layout/LinedList"/>
    <dgm:cxn modelId="{BE6DAFA0-64E1-1A4A-9583-E731E5B8E1EC}" type="presParOf" srcId="{91A277DD-582F-B344-952B-417E30084B8C}" destId="{A7572FF4-D2D5-154A-ACC0-2C519BB5371F}" srcOrd="8" destOrd="0" presId="urn:microsoft.com/office/officeart/2008/layout/LinedList"/>
    <dgm:cxn modelId="{2DAB7798-DF75-8441-BBD7-A0474C69BF80}" type="presParOf" srcId="{91A277DD-582F-B344-952B-417E30084B8C}" destId="{E7B8DD2E-6B27-394E-9F5C-ED2E899C1647}" srcOrd="9" destOrd="0" presId="urn:microsoft.com/office/officeart/2008/layout/LinedList"/>
    <dgm:cxn modelId="{7EA8445C-7710-3C40-A68E-54CDFC79A953}" type="presParOf" srcId="{E7B8DD2E-6B27-394E-9F5C-ED2E899C1647}" destId="{D66D68AD-42CB-5A42-9899-062F3A264816}" srcOrd="0" destOrd="0" presId="urn:microsoft.com/office/officeart/2008/layout/LinedList"/>
    <dgm:cxn modelId="{6763A54F-6CE7-5C4C-BD20-F4B959F6E8BE}" type="presParOf" srcId="{E7B8DD2E-6B27-394E-9F5C-ED2E899C1647}" destId="{6454FFA1-1FF8-C844-9F97-8E73B064830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A600BF-9746-F94C-A008-D7D92F64B5D7}">
      <dsp:nvSpPr>
        <dsp:cNvPr id="0" name=""/>
        <dsp:cNvSpPr/>
      </dsp:nvSpPr>
      <dsp:spPr>
        <a:xfrm>
          <a:off x="134291" y="612"/>
          <a:ext cx="4332795" cy="2751325"/>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13A36E-7CB8-2F43-84C6-377902412E68}">
      <dsp:nvSpPr>
        <dsp:cNvPr id="0" name=""/>
        <dsp:cNvSpPr/>
      </dsp:nvSpPr>
      <dsp:spPr>
        <a:xfrm>
          <a:off x="615713" y="457963"/>
          <a:ext cx="4332795" cy="2751325"/>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Keberhasilan pengembangan dan implementasi SIM tergantung pada pemimpin</a:t>
          </a:r>
        </a:p>
      </dsp:txBody>
      <dsp:txXfrm>
        <a:off x="696297" y="538547"/>
        <a:ext cx="4171627" cy="2590157"/>
      </dsp:txXfrm>
    </dsp:sp>
    <dsp:sp modelId="{A4F92DED-E392-BE49-9A1D-692323512C27}">
      <dsp:nvSpPr>
        <dsp:cNvPr id="0" name=""/>
        <dsp:cNvSpPr/>
      </dsp:nvSpPr>
      <dsp:spPr>
        <a:xfrm>
          <a:off x="5429930" y="612"/>
          <a:ext cx="4332795" cy="2751325"/>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F2AF99-C423-6E4A-99F4-CCA77191349D}">
      <dsp:nvSpPr>
        <dsp:cNvPr id="0" name=""/>
        <dsp:cNvSpPr/>
      </dsp:nvSpPr>
      <dsp:spPr>
        <a:xfrm>
          <a:off x="5911352" y="457963"/>
          <a:ext cx="4332795" cy="2751325"/>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Penimpin sebagai decision maker perlu menggunakan SIM</a:t>
          </a:r>
        </a:p>
      </dsp:txBody>
      <dsp:txXfrm>
        <a:off x="5991936" y="538547"/>
        <a:ext cx="4171627" cy="25901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5F1C12-9EA4-3C4B-AE0A-9C227A2D0D62}">
      <dsp:nvSpPr>
        <dsp:cNvPr id="0" name=""/>
        <dsp:cNvSpPr/>
      </dsp:nvSpPr>
      <dsp:spPr>
        <a:xfrm>
          <a:off x="1333" y="110983"/>
          <a:ext cx="4682211" cy="2973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0A21B6-0576-0647-A232-AA4217E5EDC6}">
      <dsp:nvSpPr>
        <dsp:cNvPr id="0" name=""/>
        <dsp:cNvSpPr/>
      </dsp:nvSpPr>
      <dsp:spPr>
        <a:xfrm>
          <a:off x="521579"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n-US" sz="6500" kern="1200"/>
            <a:t>Digital leadership</a:t>
          </a:r>
        </a:p>
      </dsp:txBody>
      <dsp:txXfrm>
        <a:off x="608661" y="692298"/>
        <a:ext cx="4508047" cy="2799040"/>
      </dsp:txXfrm>
    </dsp:sp>
    <dsp:sp modelId="{1CF16A42-C0B8-5945-BD76-A97A9E3DFA17}">
      <dsp:nvSpPr>
        <dsp:cNvPr id="0" name=""/>
        <dsp:cNvSpPr/>
      </dsp:nvSpPr>
      <dsp:spPr>
        <a:xfrm>
          <a:off x="5724037" y="110983"/>
          <a:ext cx="4682211" cy="2973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9BA0B6-BE70-7841-A111-156613B6892B}">
      <dsp:nvSpPr>
        <dsp:cNvPr id="0" name=""/>
        <dsp:cNvSpPr/>
      </dsp:nvSpPr>
      <dsp:spPr>
        <a:xfrm>
          <a:off x="6244283"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en-US" sz="6000" kern="1200"/>
            <a:t>E-leadership</a:t>
          </a:r>
        </a:p>
      </dsp:txBody>
      <dsp:txXfrm>
        <a:off x="6331365" y="692298"/>
        <a:ext cx="4508047" cy="27990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328B18-8225-E44E-9F1A-A9EF273A856C}">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483728-88B1-534A-B1B2-C3C47D1D2C91}">
      <dsp:nvSpPr>
        <dsp:cNvPr id="0" name=""/>
        <dsp:cNvSpPr/>
      </dsp:nvSpPr>
      <dsp:spPr>
        <a:xfrm>
          <a:off x="0" y="62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Jenis komunikasi, ketrampilan komunikasi, ketrampilan jejering social</a:t>
          </a:r>
        </a:p>
      </dsp:txBody>
      <dsp:txXfrm>
        <a:off x="0" y="623"/>
        <a:ext cx="6492875" cy="1020830"/>
      </dsp:txXfrm>
    </dsp:sp>
    <dsp:sp modelId="{5CBE17A0-8723-BD41-82DF-822512059802}">
      <dsp:nvSpPr>
        <dsp:cNvPr id="0" name=""/>
        <dsp:cNvSpPr/>
      </dsp:nvSpPr>
      <dsp:spPr>
        <a:xfrm>
          <a:off x="0" y="1021453"/>
          <a:ext cx="6492875" cy="0"/>
        </a:xfrm>
        <a:prstGeom prst="line">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A68D2A-8E82-6142-B83E-F74C8BAC97F3}">
      <dsp:nvSpPr>
        <dsp:cNvPr id="0" name=""/>
        <dsp:cNvSpPr/>
      </dsp:nvSpPr>
      <dsp:spPr>
        <a:xfrm>
          <a:off x="0" y="102145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Anggota tidak harus berinterkasi langsung. Sensivitas menjadi masalah</a:t>
          </a:r>
        </a:p>
      </dsp:txBody>
      <dsp:txXfrm>
        <a:off x="0" y="1021453"/>
        <a:ext cx="6492875" cy="1020830"/>
      </dsp:txXfrm>
    </dsp:sp>
    <dsp:sp modelId="{82A0DE5C-602D-6444-8E4D-4417ED642B8B}">
      <dsp:nvSpPr>
        <dsp:cNvPr id="0" name=""/>
        <dsp:cNvSpPr/>
      </dsp:nvSpPr>
      <dsp:spPr>
        <a:xfrm>
          <a:off x="0" y="2042284"/>
          <a:ext cx="6492875"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D13197-A26B-B64C-9B04-BB22F42CCF63}">
      <dsp:nvSpPr>
        <dsp:cNvPr id="0" name=""/>
        <dsp:cNvSpPr/>
      </dsp:nvSpPr>
      <dsp:spPr>
        <a:xfrm>
          <a:off x="0" y="2042284"/>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Kualitas SDM. Pemimpin dan pengikut jarus punya kemampuan ICT.</a:t>
          </a:r>
        </a:p>
      </dsp:txBody>
      <dsp:txXfrm>
        <a:off x="0" y="2042284"/>
        <a:ext cx="6492875" cy="1020830"/>
      </dsp:txXfrm>
    </dsp:sp>
    <dsp:sp modelId="{32743D03-AF39-DF4D-B585-C3F2774CA5DE}">
      <dsp:nvSpPr>
        <dsp:cNvPr id="0" name=""/>
        <dsp:cNvSpPr/>
      </dsp:nvSpPr>
      <dsp:spPr>
        <a:xfrm>
          <a:off x="0" y="3063115"/>
          <a:ext cx="6492875" cy="0"/>
        </a:xfrm>
        <a:prstGeom prst="line">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92CF1F-61E6-F34C-8597-3FAA0DB56B17}">
      <dsp:nvSpPr>
        <dsp:cNvPr id="0" name=""/>
        <dsp:cNvSpPr/>
      </dsp:nvSpPr>
      <dsp:spPr>
        <a:xfrm>
          <a:off x="0" y="3063115"/>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Kebutuhan tempat. Global, tanpa batas negara.</a:t>
          </a:r>
        </a:p>
      </dsp:txBody>
      <dsp:txXfrm>
        <a:off x="0" y="3063115"/>
        <a:ext cx="6492875" cy="1020830"/>
      </dsp:txXfrm>
    </dsp:sp>
    <dsp:sp modelId="{A7572FF4-D2D5-154A-ACC0-2C519BB5371F}">
      <dsp:nvSpPr>
        <dsp:cNvPr id="0" name=""/>
        <dsp:cNvSpPr/>
      </dsp:nvSpPr>
      <dsp:spPr>
        <a:xfrm>
          <a:off x="0" y="4083946"/>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6D68AD-42CB-5A42-9899-062F3A264816}">
      <dsp:nvSpPr>
        <dsp:cNvPr id="0" name=""/>
        <dsp:cNvSpPr/>
      </dsp:nvSpPr>
      <dsp:spPr>
        <a:xfrm>
          <a:off x="0" y="4083946"/>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Ketersediaan anggota/bawahan 24/7.</a:t>
          </a:r>
        </a:p>
      </dsp:txBody>
      <dsp:txXfrm>
        <a:off x="0" y="4083946"/>
        <a:ext cx="6492875" cy="102083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9834E-1ADB-1348-80FA-00222A6EEF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547A573-3FA6-144D-9058-F3D696DA1C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6D63964-5819-D84D-AE04-2C321E34EE04}"/>
              </a:ext>
            </a:extLst>
          </p:cNvPr>
          <p:cNvSpPr>
            <a:spLocks noGrp="1"/>
          </p:cNvSpPr>
          <p:nvPr>
            <p:ph type="dt" sz="half" idx="10"/>
          </p:nvPr>
        </p:nvSpPr>
        <p:spPr/>
        <p:txBody>
          <a:bodyPr/>
          <a:lstStyle/>
          <a:p>
            <a:fld id="{9549D6DC-E1CB-4874-BF52-C3407230D20E}" type="datetime1">
              <a:rPr lang="en-US" smtClean="0"/>
              <a:t>5/19/22</a:t>
            </a:fld>
            <a:endParaRPr lang="en-US"/>
          </a:p>
        </p:txBody>
      </p:sp>
      <p:sp>
        <p:nvSpPr>
          <p:cNvPr id="5" name="Footer Placeholder 4">
            <a:extLst>
              <a:ext uri="{FF2B5EF4-FFF2-40B4-BE49-F238E27FC236}">
                <a16:creationId xmlns:a16="http://schemas.microsoft.com/office/drawing/2014/main" id="{1F0221CD-9048-9B46-9CC0-6C24D070C3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1ACF5E-4763-A847-BF64-160E5C52420E}"/>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836780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2ECD2-BDE2-204E-BB9F-72F04793BE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1E43EA7-F5D8-2E4E-8457-17818F5627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E76AD0-758A-3C4B-9376-852C8196C1EA}"/>
              </a:ext>
            </a:extLst>
          </p:cNvPr>
          <p:cNvSpPr>
            <a:spLocks noGrp="1"/>
          </p:cNvSpPr>
          <p:nvPr>
            <p:ph type="dt" sz="half" idx="10"/>
          </p:nvPr>
        </p:nvSpPr>
        <p:spPr/>
        <p:txBody>
          <a:bodyPr/>
          <a:lstStyle/>
          <a:p>
            <a:fld id="{F7701D81-C4B9-4A87-89A7-22E29E6C9200}" type="datetime1">
              <a:rPr lang="en-US" smtClean="0"/>
              <a:t>5/19/22</a:t>
            </a:fld>
            <a:endParaRPr lang="en-US"/>
          </a:p>
        </p:txBody>
      </p:sp>
      <p:sp>
        <p:nvSpPr>
          <p:cNvPr id="5" name="Footer Placeholder 4">
            <a:extLst>
              <a:ext uri="{FF2B5EF4-FFF2-40B4-BE49-F238E27FC236}">
                <a16:creationId xmlns:a16="http://schemas.microsoft.com/office/drawing/2014/main" id="{BE81A686-F854-F74B-ABC2-F10E993D27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46EBF3-B124-CE41-BD59-83874DF09C23}"/>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656763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D805A1-6A61-1B45-8AA2-83FBADC647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EA905C-B49C-1747-9B89-E58A87EDB0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0B0F56-6D3C-0740-9440-3ED119CE0D1E}"/>
              </a:ext>
            </a:extLst>
          </p:cNvPr>
          <p:cNvSpPr>
            <a:spLocks noGrp="1"/>
          </p:cNvSpPr>
          <p:nvPr>
            <p:ph type="dt" sz="half" idx="10"/>
          </p:nvPr>
        </p:nvSpPr>
        <p:spPr/>
        <p:txBody>
          <a:bodyPr/>
          <a:lstStyle/>
          <a:p>
            <a:fld id="{EE307718-69F7-427E-95A3-C1246AF46913}" type="datetime1">
              <a:rPr lang="en-US" smtClean="0"/>
              <a:t>5/19/22</a:t>
            </a:fld>
            <a:endParaRPr lang="en-US"/>
          </a:p>
        </p:txBody>
      </p:sp>
      <p:sp>
        <p:nvSpPr>
          <p:cNvPr id="5" name="Footer Placeholder 4">
            <a:extLst>
              <a:ext uri="{FF2B5EF4-FFF2-40B4-BE49-F238E27FC236}">
                <a16:creationId xmlns:a16="http://schemas.microsoft.com/office/drawing/2014/main" id="{4729972D-3E88-D143-B47B-807FF84C35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9DBBCF-3036-394A-BD6A-CF8828EDAAEF}"/>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2021983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F6401-F23F-C444-BFB1-23B86EF3C1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985024-1CF3-AB49-886E-8DFC7F8A2A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5DB494-E0B8-6F4A-863A-4FFE61E926B3}"/>
              </a:ext>
            </a:extLst>
          </p:cNvPr>
          <p:cNvSpPr>
            <a:spLocks noGrp="1"/>
          </p:cNvSpPr>
          <p:nvPr>
            <p:ph type="dt" sz="half" idx="10"/>
          </p:nvPr>
        </p:nvSpPr>
        <p:spPr/>
        <p:txBody>
          <a:bodyPr/>
          <a:lstStyle/>
          <a:p>
            <a:fld id="{48913E51-B7F7-4C24-B8E3-5471755DC0E0}" type="datetime1">
              <a:rPr lang="en-US" smtClean="0"/>
              <a:t>5/19/22</a:t>
            </a:fld>
            <a:endParaRPr lang="en-US"/>
          </a:p>
        </p:txBody>
      </p:sp>
      <p:sp>
        <p:nvSpPr>
          <p:cNvPr id="5" name="Footer Placeholder 4">
            <a:extLst>
              <a:ext uri="{FF2B5EF4-FFF2-40B4-BE49-F238E27FC236}">
                <a16:creationId xmlns:a16="http://schemas.microsoft.com/office/drawing/2014/main" id="{352FB128-AE87-0746-AFAC-4E3DA450E9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5BC1F5-64A8-4E4E-A47D-47074863D4C4}"/>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707962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78783-EE7D-B74D-85FC-211CB46CD4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151630-CA78-5244-8260-0245A0C25E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BFD871-7968-B341-9582-1481859C3DF6}"/>
              </a:ext>
            </a:extLst>
          </p:cNvPr>
          <p:cNvSpPr>
            <a:spLocks noGrp="1"/>
          </p:cNvSpPr>
          <p:nvPr>
            <p:ph type="dt" sz="half" idx="10"/>
          </p:nvPr>
        </p:nvSpPr>
        <p:spPr/>
        <p:txBody>
          <a:bodyPr/>
          <a:lstStyle/>
          <a:p>
            <a:fld id="{DA91A59F-D956-4598-A3C1-AE72A5387751}" type="datetime1">
              <a:rPr lang="en-US" smtClean="0"/>
              <a:t>5/19/22</a:t>
            </a:fld>
            <a:endParaRPr lang="en-US" dirty="0"/>
          </a:p>
        </p:txBody>
      </p:sp>
      <p:sp>
        <p:nvSpPr>
          <p:cNvPr id="5" name="Footer Placeholder 4">
            <a:extLst>
              <a:ext uri="{FF2B5EF4-FFF2-40B4-BE49-F238E27FC236}">
                <a16:creationId xmlns:a16="http://schemas.microsoft.com/office/drawing/2014/main" id="{19F7D882-B07E-DD42-A21F-BC6302A348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A6F1DE-5404-174F-8102-651D58C91CB5}"/>
              </a:ext>
            </a:extLst>
          </p:cNvPr>
          <p:cNvSpPr>
            <a:spLocks noGrp="1"/>
          </p:cNvSpPr>
          <p:nvPr>
            <p:ph type="sldNum" sz="quarter" idx="12"/>
          </p:nvPr>
        </p:nvSpPr>
        <p:spPr/>
        <p:txBody>
          <a:bodyPr/>
          <a:lstStyle/>
          <a:p>
            <a:fld id="{273BAE12-D270-459D-897B-6833652BB167}" type="slidenum">
              <a:rPr lang="en-US" smtClean="0"/>
              <a:t>‹#›</a:t>
            </a:fld>
            <a:endParaRPr lang="en-US" dirty="0"/>
          </a:p>
        </p:txBody>
      </p:sp>
    </p:spTree>
    <p:extLst>
      <p:ext uri="{BB962C8B-B14F-4D97-AF65-F5344CB8AC3E}">
        <p14:creationId xmlns:p14="http://schemas.microsoft.com/office/powerpoint/2010/main" val="14169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BDFD3-7342-7648-9A54-6AE52E1005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2270C3-41FA-E648-8BEC-6AE8D4C5A9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798204C-01FA-7B47-8DDB-B7EA584C1C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402C58-7844-D54D-9219-0CAD75C0E840}"/>
              </a:ext>
            </a:extLst>
          </p:cNvPr>
          <p:cNvSpPr>
            <a:spLocks noGrp="1"/>
          </p:cNvSpPr>
          <p:nvPr>
            <p:ph type="dt" sz="half" idx="10"/>
          </p:nvPr>
        </p:nvSpPr>
        <p:spPr/>
        <p:txBody>
          <a:bodyPr/>
          <a:lstStyle/>
          <a:p>
            <a:fld id="{D70BBD69-7BD3-4731-8064-242619E92CBE}" type="datetime1">
              <a:rPr lang="en-US" smtClean="0"/>
              <a:t>5/19/22</a:t>
            </a:fld>
            <a:endParaRPr lang="en-US"/>
          </a:p>
        </p:txBody>
      </p:sp>
      <p:sp>
        <p:nvSpPr>
          <p:cNvPr id="6" name="Footer Placeholder 5">
            <a:extLst>
              <a:ext uri="{FF2B5EF4-FFF2-40B4-BE49-F238E27FC236}">
                <a16:creationId xmlns:a16="http://schemas.microsoft.com/office/drawing/2014/main" id="{7BCAF2C5-8DC0-AB43-8BC9-D9EE171478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1487B8-2157-5646-89DD-25BDAF64BF71}"/>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2957850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238C1-32FE-3B40-91AC-708E4D658C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7E43EA4-10BC-714A-973F-E98C202015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1D013E8-279C-664C-8C20-7FF0AB9A98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059AB0-B46D-3940-9A92-8613075E7B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CD8C93-49CC-AA40-BB18-B3A0C708F4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3E49C99-E46E-6B4D-BA0B-D07365837E7F}"/>
              </a:ext>
            </a:extLst>
          </p:cNvPr>
          <p:cNvSpPr>
            <a:spLocks noGrp="1"/>
          </p:cNvSpPr>
          <p:nvPr>
            <p:ph type="dt" sz="half" idx="10"/>
          </p:nvPr>
        </p:nvSpPr>
        <p:spPr/>
        <p:txBody>
          <a:bodyPr/>
          <a:lstStyle/>
          <a:p>
            <a:fld id="{38BD77D9-239F-488B-9358-023C46BC7084}" type="datetime1">
              <a:rPr lang="en-US" smtClean="0"/>
              <a:t>5/19/22</a:t>
            </a:fld>
            <a:endParaRPr lang="en-US"/>
          </a:p>
        </p:txBody>
      </p:sp>
      <p:sp>
        <p:nvSpPr>
          <p:cNvPr id="8" name="Footer Placeholder 7">
            <a:extLst>
              <a:ext uri="{FF2B5EF4-FFF2-40B4-BE49-F238E27FC236}">
                <a16:creationId xmlns:a16="http://schemas.microsoft.com/office/drawing/2014/main" id="{C3A114D4-AC9D-0A43-A4D8-DFCC4F58C9E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954591E-8CAF-3D42-AE46-3913BA822BB0}"/>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54814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4174F-768F-7144-822C-464F4ACE586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1C8B2A-1AAB-B946-80DA-8C935D5A6B96}"/>
              </a:ext>
            </a:extLst>
          </p:cNvPr>
          <p:cNvSpPr>
            <a:spLocks noGrp="1"/>
          </p:cNvSpPr>
          <p:nvPr>
            <p:ph type="dt" sz="half" idx="10"/>
          </p:nvPr>
        </p:nvSpPr>
        <p:spPr/>
        <p:txBody>
          <a:bodyPr/>
          <a:lstStyle/>
          <a:p>
            <a:fld id="{1EE61C24-7140-4FDE-92F3-654C6E2D3C1C}" type="datetime1">
              <a:rPr lang="en-US" smtClean="0"/>
              <a:t>5/19/22</a:t>
            </a:fld>
            <a:endParaRPr lang="en-US"/>
          </a:p>
        </p:txBody>
      </p:sp>
      <p:sp>
        <p:nvSpPr>
          <p:cNvPr id="4" name="Footer Placeholder 3">
            <a:extLst>
              <a:ext uri="{FF2B5EF4-FFF2-40B4-BE49-F238E27FC236}">
                <a16:creationId xmlns:a16="http://schemas.microsoft.com/office/drawing/2014/main" id="{5D8F9B1F-0846-4748-A9D4-1F33A797B4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A1196A1-D542-6844-806F-686D708EB5AC}"/>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2993547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263055-B347-E64E-8D3B-967212DCC30A}"/>
              </a:ext>
            </a:extLst>
          </p:cNvPr>
          <p:cNvSpPr>
            <a:spLocks noGrp="1"/>
          </p:cNvSpPr>
          <p:nvPr>
            <p:ph type="dt" sz="half" idx="10"/>
          </p:nvPr>
        </p:nvSpPr>
        <p:spPr/>
        <p:txBody>
          <a:bodyPr/>
          <a:lstStyle/>
          <a:p>
            <a:fld id="{DC4D6ACF-ECB9-4B5F-A429-08B8AC75E8EF}" type="datetime1">
              <a:rPr lang="en-US" smtClean="0"/>
              <a:t>5/19/22</a:t>
            </a:fld>
            <a:endParaRPr lang="en-US"/>
          </a:p>
        </p:txBody>
      </p:sp>
      <p:sp>
        <p:nvSpPr>
          <p:cNvPr id="3" name="Footer Placeholder 2">
            <a:extLst>
              <a:ext uri="{FF2B5EF4-FFF2-40B4-BE49-F238E27FC236}">
                <a16:creationId xmlns:a16="http://schemas.microsoft.com/office/drawing/2014/main" id="{54D17884-3863-4249-93EE-EAA5D28AC5A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52740C5-CE18-DE46-91A9-F7394D97A23F}"/>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646997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2B011-319E-1149-A8C6-1C500FE7FA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92025EC-FF0C-5043-8EDA-9751E8E2A0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FAA0912-8282-8547-91AE-121A31BA6E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36B4F4-E837-AD4C-A49C-B6A6518CD7F5}"/>
              </a:ext>
            </a:extLst>
          </p:cNvPr>
          <p:cNvSpPr>
            <a:spLocks noGrp="1"/>
          </p:cNvSpPr>
          <p:nvPr>
            <p:ph type="dt" sz="half" idx="10"/>
          </p:nvPr>
        </p:nvSpPr>
        <p:spPr/>
        <p:txBody>
          <a:bodyPr/>
          <a:lstStyle/>
          <a:p>
            <a:fld id="{788B429B-EE2A-486A-BDB9-0C848B4FAFDD}" type="datetime1">
              <a:rPr lang="en-US" smtClean="0"/>
              <a:t>5/19/22</a:t>
            </a:fld>
            <a:endParaRPr lang="en-US"/>
          </a:p>
        </p:txBody>
      </p:sp>
      <p:sp>
        <p:nvSpPr>
          <p:cNvPr id="6" name="Footer Placeholder 5">
            <a:extLst>
              <a:ext uri="{FF2B5EF4-FFF2-40B4-BE49-F238E27FC236}">
                <a16:creationId xmlns:a16="http://schemas.microsoft.com/office/drawing/2014/main" id="{DD39768E-0625-454B-9182-A77FFA3C2B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54DCEB-5927-BD42-9339-F3B3800CD871}"/>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464056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C3A9D-0894-8947-B967-DAF6ABF7B4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1A4CA39-C72F-D346-AC7B-707D82DC0B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C35D5A-2B83-1C4F-BDD1-DBB0B7F503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E3F979-F442-394E-ABC3-7499AA24DF0F}"/>
              </a:ext>
            </a:extLst>
          </p:cNvPr>
          <p:cNvSpPr>
            <a:spLocks noGrp="1"/>
          </p:cNvSpPr>
          <p:nvPr>
            <p:ph type="dt" sz="half" idx="10"/>
          </p:nvPr>
        </p:nvSpPr>
        <p:spPr/>
        <p:txBody>
          <a:bodyPr/>
          <a:lstStyle/>
          <a:p>
            <a:fld id="{8DA5FE4A-CB8D-40AB-BFFC-AAF37EA071CB}" type="datetime1">
              <a:rPr lang="en-US" smtClean="0"/>
              <a:t>5/19/22</a:t>
            </a:fld>
            <a:endParaRPr lang="en-US"/>
          </a:p>
        </p:txBody>
      </p:sp>
      <p:sp>
        <p:nvSpPr>
          <p:cNvPr id="6" name="Footer Placeholder 5">
            <a:extLst>
              <a:ext uri="{FF2B5EF4-FFF2-40B4-BE49-F238E27FC236}">
                <a16:creationId xmlns:a16="http://schemas.microsoft.com/office/drawing/2014/main" id="{269C1E67-454F-1C49-8817-17179BE76E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156F3A-AE7B-DE4E-BD32-7AD0DF6CDB9D}"/>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558421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FA1464-21EA-584A-8343-090BD68887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3225D3E-2B67-0A49-8C76-F78A54DAF4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C192DA-1782-EF43-B38E-BECA42A90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17C94-3B1E-4991-BED3-41F8B0158A00}" type="datetime1">
              <a:rPr lang="en-US" smtClean="0"/>
              <a:t>5/19/22</a:t>
            </a:fld>
            <a:endParaRPr lang="en-US" dirty="0"/>
          </a:p>
        </p:txBody>
      </p:sp>
      <p:sp>
        <p:nvSpPr>
          <p:cNvPr id="5" name="Footer Placeholder 4">
            <a:extLst>
              <a:ext uri="{FF2B5EF4-FFF2-40B4-BE49-F238E27FC236}">
                <a16:creationId xmlns:a16="http://schemas.microsoft.com/office/drawing/2014/main" id="{C55D5E8C-1D8F-9145-9BB2-873405E726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0238A7B-7FDD-204C-BA39-3B157EB587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3BAE12-D270-459D-897B-6833652BB167}" type="slidenum">
              <a:rPr lang="en-US" smtClean="0"/>
              <a:pPr/>
              <a:t>‹#›</a:t>
            </a:fld>
            <a:endParaRPr lang="en-US" dirty="0"/>
          </a:p>
        </p:txBody>
      </p:sp>
    </p:spTree>
    <p:extLst>
      <p:ext uri="{BB962C8B-B14F-4D97-AF65-F5344CB8AC3E}">
        <p14:creationId xmlns:p14="http://schemas.microsoft.com/office/powerpoint/2010/main" val="3196458692"/>
      </p:ext>
    </p:extLst>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4" name="Rectangle 39">
            <a:extLst>
              <a:ext uri="{FF2B5EF4-FFF2-40B4-BE49-F238E27FC236}">
                <a16:creationId xmlns:a16="http://schemas.microsoft.com/office/drawing/2014/main" id="{5A292AEA-2528-46C0-B426-95822B614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41">
            <a:extLst>
              <a:ext uri="{FF2B5EF4-FFF2-40B4-BE49-F238E27FC236}">
                <a16:creationId xmlns:a16="http://schemas.microsoft.com/office/drawing/2014/main" id="{D8B7B198-E4DF-43CD-AD8C-199884323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66" name="Freeform: Shape 43">
            <a:extLst>
              <a:ext uri="{FF2B5EF4-FFF2-40B4-BE49-F238E27FC236}">
                <a16:creationId xmlns:a16="http://schemas.microsoft.com/office/drawing/2014/main" id="{2BE67753-EA0E-4819-8D22-0B6600CF7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96934" y="3984"/>
            <a:ext cx="9376632" cy="6858000"/>
          </a:xfrm>
          <a:custGeom>
            <a:avLst/>
            <a:gdLst>
              <a:gd name="connsiteX0" fmla="*/ 1691615 w 9376632"/>
              <a:gd name="connsiteY0" fmla="*/ 0 h 6858000"/>
              <a:gd name="connsiteX1" fmla="*/ 7685017 w 9376632"/>
              <a:gd name="connsiteY1" fmla="*/ 0 h 6858000"/>
              <a:gd name="connsiteX2" fmla="*/ 7840634 w 9376632"/>
              <a:gd name="connsiteY2" fmla="*/ 134799 h 6858000"/>
              <a:gd name="connsiteX3" fmla="*/ 9376632 w 9376632"/>
              <a:gd name="connsiteY3" fmla="*/ 3605175 h 6858000"/>
              <a:gd name="connsiteX4" fmla="*/ 8158692 w 9376632"/>
              <a:gd name="connsiteY4" fmla="*/ 6757493 h 6858000"/>
              <a:gd name="connsiteX5" fmla="*/ 8062868 w 9376632"/>
              <a:gd name="connsiteY5" fmla="*/ 6858000 h 6858000"/>
              <a:gd name="connsiteX6" fmla="*/ 1313765 w 9376632"/>
              <a:gd name="connsiteY6" fmla="*/ 6858000 h 6858000"/>
              <a:gd name="connsiteX7" fmla="*/ 1217940 w 9376632"/>
              <a:gd name="connsiteY7" fmla="*/ 6757493 h 6858000"/>
              <a:gd name="connsiteX8" fmla="*/ 0 w 9376632"/>
              <a:gd name="connsiteY8" fmla="*/ 3605175 h 6858000"/>
              <a:gd name="connsiteX9" fmla="*/ 1535999 w 9376632"/>
              <a:gd name="connsiteY9" fmla="*/ 13479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76632" h="685800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45">
            <a:extLst>
              <a:ext uri="{FF2B5EF4-FFF2-40B4-BE49-F238E27FC236}">
                <a16:creationId xmlns:a16="http://schemas.microsoft.com/office/drawing/2014/main" id="{D76D63AC-0421-45EC-B383-E79A61A78C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6937"/>
            <a:chExt cx="9772765" cy="6858000"/>
          </a:xfrm>
          <a:solidFill>
            <a:schemeClr val="bg1">
              <a:alpha val="30000"/>
            </a:schemeClr>
          </a:solidFill>
        </p:grpSpPr>
        <p:sp>
          <p:nvSpPr>
            <p:cNvPr id="68" name="Freeform: Shape 46">
              <a:extLst>
                <a:ext uri="{FF2B5EF4-FFF2-40B4-BE49-F238E27FC236}">
                  <a16:creationId xmlns:a16="http://schemas.microsoft.com/office/drawing/2014/main" id="{B997A32E-7032-4107-9C8B-99DB59EDD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9" name="Freeform: Shape 47">
              <a:extLst>
                <a:ext uri="{FF2B5EF4-FFF2-40B4-BE49-F238E27FC236}">
                  <a16:creationId xmlns:a16="http://schemas.microsoft.com/office/drawing/2014/main" id="{943BB27F-1470-42CA-91FF-D94BC691C8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0" name="Freeform: Shape 48">
              <a:extLst>
                <a:ext uri="{FF2B5EF4-FFF2-40B4-BE49-F238E27FC236}">
                  <a16:creationId xmlns:a16="http://schemas.microsoft.com/office/drawing/2014/main" id="{E997B002-17FD-47B3-A06A-76802FE15C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 name="Freeform: Shape 49">
              <a:extLst>
                <a:ext uri="{FF2B5EF4-FFF2-40B4-BE49-F238E27FC236}">
                  <a16:creationId xmlns:a16="http://schemas.microsoft.com/office/drawing/2014/main" id="{E401EA35-9D2E-43B7-860F-EBB8A6C3E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2" name="Freeform: Shape 50">
              <a:extLst>
                <a:ext uri="{FF2B5EF4-FFF2-40B4-BE49-F238E27FC236}">
                  <a16:creationId xmlns:a16="http://schemas.microsoft.com/office/drawing/2014/main" id="{F8C44827-3D81-4FF9-B4A5-5650D1B20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2" name="Freeform: Shape 51">
              <a:extLst>
                <a:ext uri="{FF2B5EF4-FFF2-40B4-BE49-F238E27FC236}">
                  <a16:creationId xmlns:a16="http://schemas.microsoft.com/office/drawing/2014/main" id="{F613D97F-F6DF-4D32-AD91-209A80E7A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6937"/>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3" name="Freeform: Shape 52">
              <a:extLst>
                <a:ext uri="{FF2B5EF4-FFF2-40B4-BE49-F238E27FC236}">
                  <a16:creationId xmlns:a16="http://schemas.microsoft.com/office/drawing/2014/main" id="{82B0ED5C-927D-4C5F-8F27-1B403820B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6937"/>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grpSp>
      <p:sp>
        <p:nvSpPr>
          <p:cNvPr id="2" name="Title 1">
            <a:extLst>
              <a:ext uri="{FF2B5EF4-FFF2-40B4-BE49-F238E27FC236}">
                <a16:creationId xmlns:a16="http://schemas.microsoft.com/office/drawing/2014/main" id="{DDDBC407-4D18-8C46-8676-16E5C3729304}"/>
              </a:ext>
            </a:extLst>
          </p:cNvPr>
          <p:cNvSpPr>
            <a:spLocks noGrp="1"/>
          </p:cNvSpPr>
          <p:nvPr>
            <p:ph type="ctrTitle"/>
          </p:nvPr>
        </p:nvSpPr>
        <p:spPr>
          <a:xfrm>
            <a:off x="3502731" y="1542402"/>
            <a:ext cx="5186842" cy="2387918"/>
          </a:xfrm>
        </p:spPr>
        <p:style>
          <a:lnRef idx="0">
            <a:scrgbClr r="0" g="0" b="0"/>
          </a:lnRef>
          <a:fillRef idx="0">
            <a:scrgbClr r="0" g="0" b="0"/>
          </a:fillRef>
          <a:effectRef idx="0">
            <a:scrgbClr r="0" g="0" b="0"/>
          </a:effectRef>
          <a:fontRef idx="minor">
            <a:schemeClr val="dk1"/>
          </a:fontRef>
        </p:style>
        <p:txBody>
          <a:bodyPr vert="horz" lIns="91440" tIns="45720" rIns="91440" bIns="45720" rtlCol="0" anchor="b" anchorCtr="0">
            <a:normAutofit/>
          </a:bodyPr>
          <a:lstStyle/>
          <a:p>
            <a:r>
              <a:rPr lang="en-US" sz="4800" b="1" kern="1200">
                <a:solidFill>
                  <a:schemeClr val="tx2"/>
                </a:solidFill>
                <a:latin typeface="+mj-lt"/>
                <a:ea typeface="+mj-ea"/>
                <a:cs typeface="+mj-cs"/>
              </a:rPr>
              <a:t>Kepemimpinan dan </a:t>
            </a:r>
            <a:br>
              <a:rPr lang="en-US" sz="4800" b="1" kern="1200">
                <a:solidFill>
                  <a:schemeClr val="tx2"/>
                </a:solidFill>
                <a:latin typeface="+mj-lt"/>
                <a:ea typeface="+mj-ea"/>
                <a:cs typeface="+mj-cs"/>
              </a:rPr>
            </a:br>
            <a:r>
              <a:rPr lang="en-US" sz="4800" b="1" kern="1200">
                <a:solidFill>
                  <a:schemeClr val="tx2"/>
                </a:solidFill>
                <a:latin typeface="+mj-lt"/>
                <a:ea typeface="+mj-ea"/>
                <a:cs typeface="+mj-cs"/>
              </a:rPr>
              <a:t>Sistem Informasi Manajemen</a:t>
            </a:r>
          </a:p>
        </p:txBody>
      </p:sp>
      <p:sp>
        <p:nvSpPr>
          <p:cNvPr id="3" name="Subtitle 2">
            <a:extLst>
              <a:ext uri="{FF2B5EF4-FFF2-40B4-BE49-F238E27FC236}">
                <a16:creationId xmlns:a16="http://schemas.microsoft.com/office/drawing/2014/main" id="{7321958C-0300-F647-8056-5D4A306792C6}"/>
              </a:ext>
            </a:extLst>
          </p:cNvPr>
          <p:cNvSpPr>
            <a:spLocks noGrp="1"/>
          </p:cNvSpPr>
          <p:nvPr>
            <p:ph type="subTitle" idx="1"/>
          </p:nvPr>
        </p:nvSpPr>
        <p:spPr>
          <a:xfrm>
            <a:off x="3502135" y="4001587"/>
            <a:ext cx="5188034" cy="682079"/>
          </a:xfrm>
        </p:spPr>
        <p:txBody>
          <a:bodyPr vert="horz" lIns="91440" tIns="45720" rIns="91440" bIns="45720" rtlCol="0">
            <a:normAutofit/>
          </a:bodyPr>
          <a:lstStyle/>
          <a:p>
            <a:r>
              <a:rPr lang="en-US" kern="1200">
                <a:solidFill>
                  <a:schemeClr val="tx2"/>
                </a:solidFill>
                <a:latin typeface="+mn-lt"/>
                <a:ea typeface="+mn-ea"/>
                <a:cs typeface="+mn-cs"/>
              </a:rPr>
              <a:t>Ali Rokhman</a:t>
            </a:r>
          </a:p>
        </p:txBody>
      </p:sp>
      <p:grpSp>
        <p:nvGrpSpPr>
          <p:cNvPr id="55" name="Group 54">
            <a:extLst>
              <a:ext uri="{FF2B5EF4-FFF2-40B4-BE49-F238E27FC236}">
                <a16:creationId xmlns:a16="http://schemas.microsoft.com/office/drawing/2014/main" id="{87F87F1B-42BA-4AC7-A4E2-41544DDB2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4155"/>
            <a:ext cx="2514948" cy="2174333"/>
            <a:chOff x="-305" y="-4155"/>
            <a:chExt cx="2514948" cy="2174333"/>
          </a:xfrm>
        </p:grpSpPr>
        <p:sp>
          <p:nvSpPr>
            <p:cNvPr id="56" name="Freeform: Shape 55">
              <a:extLst>
                <a:ext uri="{FF2B5EF4-FFF2-40B4-BE49-F238E27FC236}">
                  <a16:creationId xmlns:a16="http://schemas.microsoft.com/office/drawing/2014/main" id="{68B53067-4E48-4E71-A6A9-A8CAABAFB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06D1A0D3-4BB8-41D9-9CE7-2884C83F44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81E20F06-3B09-4B89-A36B-AB8BFBCCA5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9" name="Freeform: Shape 58">
              <a:extLst>
                <a:ext uri="{FF2B5EF4-FFF2-40B4-BE49-F238E27FC236}">
                  <a16:creationId xmlns:a16="http://schemas.microsoft.com/office/drawing/2014/main" id="{DAE6C3D7-7D5B-4926-877D-45F117BB6B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1" name="Group 60">
            <a:extLst>
              <a:ext uri="{FF2B5EF4-FFF2-40B4-BE49-F238E27FC236}">
                <a16:creationId xmlns:a16="http://schemas.microsoft.com/office/drawing/2014/main" id="{967346A5-7569-4F15-AB5D-BE3DADF192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685727" y="4683666"/>
            <a:ext cx="2514948" cy="2174333"/>
            <a:chOff x="-305" y="-4155"/>
            <a:chExt cx="2514948" cy="2174333"/>
          </a:xfrm>
        </p:grpSpPr>
        <p:sp>
          <p:nvSpPr>
            <p:cNvPr id="62" name="Freeform: Shape 61">
              <a:extLst>
                <a:ext uri="{FF2B5EF4-FFF2-40B4-BE49-F238E27FC236}">
                  <a16:creationId xmlns:a16="http://schemas.microsoft.com/office/drawing/2014/main" id="{E1951533-A568-4765-AB1F-F71D9AFDE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A7214F52-4F3F-4C96-A62E-F1401D6C04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023146A1-291C-4FA0-AB5B-EB04D4239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65" name="Freeform: Shape 64">
              <a:extLst>
                <a:ext uri="{FF2B5EF4-FFF2-40B4-BE49-F238E27FC236}">
                  <a16:creationId xmlns:a16="http://schemas.microsoft.com/office/drawing/2014/main" id="{62977932-2B03-4899-8306-5002CEE68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665936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FEF085B8-A2C0-4A6F-B663-CCC56F3CD3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13">
            <a:extLst>
              <a:ext uri="{FF2B5EF4-FFF2-40B4-BE49-F238E27FC236}">
                <a16:creationId xmlns:a16="http://schemas.microsoft.com/office/drawing/2014/main" id="{2658F6D6-96E0-421A-96D6-3DF4040085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11">
            <a:extLst>
              <a:ext uri="{FF2B5EF4-FFF2-40B4-BE49-F238E27FC236}">
                <a16:creationId xmlns:a16="http://schemas.microsoft.com/office/drawing/2014/main" id="{3CF62545-93A0-4FD5-9B48-48DCA794CB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AB71DAB-E684-0242-8566-6E1AC0A6D751}"/>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b="1" kern="1200">
                <a:solidFill>
                  <a:schemeClr val="tx1"/>
                </a:solidFill>
                <a:latin typeface="+mj-lt"/>
                <a:ea typeface="+mj-ea"/>
                <a:cs typeface="+mj-cs"/>
              </a:rPr>
              <a:t>6 Ciri Gaya Kepemimpinan </a:t>
            </a:r>
            <a:r>
              <a:rPr lang="en-US" b="1" i="1" kern="1200">
                <a:solidFill>
                  <a:schemeClr val="tx1"/>
                </a:solidFill>
                <a:latin typeface="+mj-lt"/>
                <a:ea typeface="+mj-ea"/>
                <a:cs typeface="+mj-cs"/>
              </a:rPr>
              <a:t>Digital Leader</a:t>
            </a:r>
            <a:endParaRPr lang="en-US" kern="1200">
              <a:solidFill>
                <a:schemeClr val="tx1"/>
              </a:solidFill>
              <a:latin typeface="+mj-lt"/>
              <a:ea typeface="+mj-ea"/>
              <a:cs typeface="+mj-cs"/>
            </a:endParaRPr>
          </a:p>
        </p:txBody>
      </p:sp>
      <p:sp>
        <p:nvSpPr>
          <p:cNvPr id="7" name="Content Placeholder 2">
            <a:extLst>
              <a:ext uri="{FF2B5EF4-FFF2-40B4-BE49-F238E27FC236}">
                <a16:creationId xmlns:a16="http://schemas.microsoft.com/office/drawing/2014/main" id="{4DFD57C7-1428-9146-AB24-430D5549B3A0}"/>
              </a:ext>
            </a:extLst>
          </p:cNvPr>
          <p:cNvSpPr>
            <a:spLocks noGrp="1"/>
          </p:cNvSpPr>
          <p:nvPr>
            <p:ph idx="1"/>
          </p:nvPr>
        </p:nvSpPr>
        <p:spPr>
          <a:xfrm>
            <a:off x="838199" y="2010833"/>
            <a:ext cx="10763251" cy="4166130"/>
          </a:xfrm>
        </p:spPr>
        <p:txBody>
          <a:bodyPr vert="horz" lIns="91440" tIns="45720" rIns="91440" bIns="45720" rtlCol="0">
            <a:normAutofit fontScale="92500" lnSpcReduction="20000"/>
          </a:bodyPr>
          <a:lstStyle/>
          <a:p>
            <a:pPr marL="514350"/>
            <a:r>
              <a:rPr lang="en-US" sz="2400"/>
              <a:t>Menyadari bahwa digital bukan melulu tentang proyek keren, melainkan tentang mentransformasi sumber daya manusia dan cara kerja.</a:t>
            </a:r>
          </a:p>
          <a:p>
            <a:pPr marL="514350"/>
            <a:r>
              <a:rPr lang="en-US" sz="2400"/>
              <a:t>Mengembangkan keterampilan digital di seluruh bagian organisasi, bukan hanya sebagian.</a:t>
            </a:r>
          </a:p>
          <a:p>
            <a:pPr marL="514350"/>
            <a:r>
              <a:rPr lang="en-US" sz="2400"/>
              <a:t>Bukan sekedar menyusun strategi digital, tapi mengintegrasikan berbagai proses digital dan teknologi demi memfasilitasi dan membentuk bisnis, serta strategi-strategi yang artistik.</a:t>
            </a:r>
          </a:p>
          <a:p>
            <a:pPr marL="514350"/>
            <a:r>
              <a:rPr lang="en-US" sz="2400"/>
              <a:t>Melengkapi para pemimpin dengan tugas dan </a:t>
            </a:r>
            <a:r>
              <a:rPr lang="en-US" sz="2400" i="1"/>
              <a:t>budget</a:t>
            </a:r>
            <a:r>
              <a:rPr lang="en-US" sz="2400"/>
              <a:t> untuk menguji dan menanamkan cara kerja yang tangkas dan teknologi digital.</a:t>
            </a:r>
          </a:p>
          <a:p>
            <a:pPr marL="514350"/>
            <a:r>
              <a:rPr lang="en-US" sz="2400"/>
              <a:t>Memulai program dan proyek berdasarkan riset dan kebutuhan pengguna, mengulangi apa yang dilakukan dan cara melakukannya sebagai respon terhadap </a:t>
            </a:r>
            <a:r>
              <a:rPr lang="en-US" sz="2400" i="1"/>
              <a:t>feedback</a:t>
            </a:r>
            <a:r>
              <a:rPr lang="en-US" sz="2400"/>
              <a:t>.</a:t>
            </a:r>
          </a:p>
          <a:p>
            <a:pPr marL="514350"/>
            <a:r>
              <a:rPr lang="en-US" sz="2400"/>
              <a:t>Menginspirasi tim dan </a:t>
            </a:r>
            <a:r>
              <a:rPr lang="en-US" sz="2400" i="1"/>
              <a:t>board of directors</a:t>
            </a:r>
            <a:r>
              <a:rPr lang="en-US" sz="2400"/>
              <a:t> tentang manfaat transformasi digital melalui bukti nyata dari tiap konsep, meskipun berskala kecil.</a:t>
            </a:r>
          </a:p>
          <a:p>
            <a:endParaRPr lang="en-US" sz="2400"/>
          </a:p>
        </p:txBody>
      </p:sp>
      <p:sp>
        <p:nvSpPr>
          <p:cNvPr id="4" name="TextBox 3">
            <a:extLst>
              <a:ext uri="{FF2B5EF4-FFF2-40B4-BE49-F238E27FC236}">
                <a16:creationId xmlns:a16="http://schemas.microsoft.com/office/drawing/2014/main" id="{9A992EAD-60EA-474B-957E-96D639D44981}"/>
              </a:ext>
            </a:extLst>
          </p:cNvPr>
          <p:cNvSpPr txBox="1"/>
          <p:nvPr/>
        </p:nvSpPr>
        <p:spPr>
          <a:xfrm>
            <a:off x="440748" y="6580451"/>
            <a:ext cx="5096933" cy="618067"/>
          </a:xfrm>
          <a:prstGeom prst="rect">
            <a:avLst/>
          </a:prstGeom>
        </p:spPr>
        <p:txBody>
          <a:bodyPr vert="horz" lIns="91440" tIns="45720" rIns="91440" bIns="45720" rtlCol="0">
            <a:normAutofit/>
          </a:bodyPr>
          <a:lstStyle/>
          <a:p>
            <a:pPr>
              <a:lnSpc>
                <a:spcPct val="90000"/>
              </a:lnSpc>
              <a:spcAft>
                <a:spcPts val="600"/>
              </a:spcAft>
            </a:pPr>
            <a:r>
              <a:rPr lang="en-US" sz="1100"/>
              <a:t>https://ajaib.co.id/gaya-kepemimpinan-visi-leadership-4-0-jadi-kunci-sukses/</a:t>
            </a:r>
          </a:p>
        </p:txBody>
      </p:sp>
    </p:spTree>
    <p:extLst>
      <p:ext uri="{BB962C8B-B14F-4D97-AF65-F5344CB8AC3E}">
        <p14:creationId xmlns:p14="http://schemas.microsoft.com/office/powerpoint/2010/main" val="2527397213"/>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F4C5BAA-DD99-A744-8761-467C977BA646}"/>
              </a:ext>
            </a:extLst>
          </p:cNvPr>
          <p:cNvSpPr>
            <a:spLocks noGrp="1"/>
          </p:cNvSpPr>
          <p:nvPr>
            <p:ph type="title"/>
          </p:nvPr>
        </p:nvSpPr>
        <p:spPr>
          <a:xfrm>
            <a:off x="1653363" y="365760"/>
            <a:ext cx="9367203" cy="1188720"/>
          </a:xfrm>
        </p:spPr>
        <p:txBody>
          <a:bodyPr>
            <a:normAutofit/>
          </a:bodyPr>
          <a:lstStyle/>
          <a:p>
            <a:r>
              <a:rPr lang="en-ID" sz="2400" b="1"/>
              <a:t>Fakta-fakta Tentang Gaya Kepemimpinan </a:t>
            </a:r>
            <a:r>
              <a:rPr lang="en-ID" sz="2400" b="1" i="1"/>
              <a:t>Digital Leader</a:t>
            </a:r>
            <a:br>
              <a:rPr lang="en-ID" sz="2400" b="1" i="1"/>
            </a:br>
            <a:r>
              <a:rPr lang="en-ID" sz="2400"/>
              <a:t>Menurut hasil Survei Oxford Economics – SAP terhadap &gt; 4000 eksekutif di 21 negara</a:t>
            </a:r>
            <a:endParaRPr lang="en-US" sz="2400"/>
          </a:p>
        </p:txBody>
      </p:sp>
      <p:sp>
        <p:nvSpPr>
          <p:cNvPr id="9" name="Freeform: Shape 8">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Content Placeholder 3">
            <a:extLst>
              <a:ext uri="{FF2B5EF4-FFF2-40B4-BE49-F238E27FC236}">
                <a16:creationId xmlns:a16="http://schemas.microsoft.com/office/drawing/2014/main" id="{18FA4583-A1C9-0849-AFEA-F37FE5759CE7}"/>
              </a:ext>
            </a:extLst>
          </p:cNvPr>
          <p:cNvSpPr>
            <a:spLocks noGrp="1"/>
          </p:cNvSpPr>
          <p:nvPr>
            <p:ph idx="1"/>
          </p:nvPr>
        </p:nvSpPr>
        <p:spPr>
          <a:xfrm>
            <a:off x="1412398" y="2033397"/>
            <a:ext cx="10146190" cy="4041648"/>
          </a:xfrm>
        </p:spPr>
        <p:txBody>
          <a:bodyPr anchor="t">
            <a:normAutofit fontScale="92500"/>
          </a:bodyPr>
          <a:lstStyle/>
          <a:p>
            <a:r>
              <a:rPr lang="en-ID"/>
              <a:t>Hanya ada 1 dari 5 eksekutif yang bisa digolongkan sebagai </a:t>
            </a:r>
            <a:r>
              <a:rPr lang="en-ID" i="1"/>
              <a:t>digital leader</a:t>
            </a:r>
            <a:endParaRPr lang="en-ID"/>
          </a:p>
          <a:p>
            <a:r>
              <a:rPr lang="en-ID"/>
              <a:t>87% karyawan perusahaan yang dipimpin </a:t>
            </a:r>
            <a:r>
              <a:rPr lang="en-ID" i="1"/>
              <a:t>digital leader</a:t>
            </a:r>
            <a:r>
              <a:rPr lang="en-ID"/>
              <a:t> merasakan tingkat kepuasan kerja yang lebih tinggi. </a:t>
            </a:r>
          </a:p>
          <a:p>
            <a:r>
              <a:rPr lang="en-ID"/>
              <a:t>76% </a:t>
            </a:r>
            <a:r>
              <a:rPr lang="en-ID" i="1"/>
              <a:t>digital leader</a:t>
            </a:r>
            <a:r>
              <a:rPr lang="en-ID"/>
              <a:t> mendatangkan profit lebih besar bagi perusahaan. </a:t>
            </a:r>
          </a:p>
          <a:p>
            <a:r>
              <a:rPr lang="en-ID"/>
              <a:t>80% </a:t>
            </a:r>
            <a:r>
              <a:rPr lang="en-ID" i="1"/>
              <a:t>digital leader</a:t>
            </a:r>
            <a:r>
              <a:rPr lang="en-ID"/>
              <a:t> membuat keputusan berdasarkan data, dan </a:t>
            </a:r>
          </a:p>
          <a:p>
            <a:r>
              <a:rPr lang="en-ID"/>
              <a:t>63 % di antara mereka menyatakan perusahaannya membuat keputusan secara </a:t>
            </a:r>
            <a:r>
              <a:rPr lang="en-ID" i="1"/>
              <a:t>real time</a:t>
            </a:r>
            <a:r>
              <a:rPr lang="en-ID"/>
              <a:t>.</a:t>
            </a:r>
          </a:p>
          <a:p>
            <a:r>
              <a:rPr lang="en-ID"/>
              <a:t>Tingkat </a:t>
            </a:r>
            <a:r>
              <a:rPr lang="en-ID" i="1"/>
              <a:t>turn-over</a:t>
            </a:r>
            <a:r>
              <a:rPr lang="en-ID"/>
              <a:t> karyawan lebih rendah di perusahaan dengan gaya kepemimpinan yang inklusif, berbaur, dan berstruktur </a:t>
            </a:r>
            <a:r>
              <a:rPr lang="en-ID" i="1"/>
              <a:t>adhocracy (cair)</a:t>
            </a:r>
            <a:r>
              <a:rPr lang="en-ID"/>
              <a:t>. </a:t>
            </a:r>
          </a:p>
          <a:p>
            <a:endParaRPr lang="en-US"/>
          </a:p>
        </p:txBody>
      </p:sp>
      <p:sp>
        <p:nvSpPr>
          <p:cNvPr id="10" name="TextBox 9">
            <a:extLst>
              <a:ext uri="{FF2B5EF4-FFF2-40B4-BE49-F238E27FC236}">
                <a16:creationId xmlns:a16="http://schemas.microsoft.com/office/drawing/2014/main" id="{C8ECE979-6890-AA42-BB29-33A7042DB4FF}"/>
              </a:ext>
            </a:extLst>
          </p:cNvPr>
          <p:cNvSpPr txBox="1"/>
          <p:nvPr/>
        </p:nvSpPr>
        <p:spPr>
          <a:xfrm>
            <a:off x="4486275" y="6323076"/>
            <a:ext cx="7678079" cy="261610"/>
          </a:xfrm>
          <a:prstGeom prst="rect">
            <a:avLst/>
          </a:prstGeom>
          <a:noFill/>
        </p:spPr>
        <p:txBody>
          <a:bodyPr wrap="square" rtlCol="0">
            <a:spAutoFit/>
          </a:bodyPr>
          <a:lstStyle/>
          <a:p>
            <a:r>
              <a:rPr lang="en-US" sz="1100"/>
              <a:t>https://ajaib.co.id/gaya-kepemimpinan-visi-leadership-4-0-jadi-kunci-sukses/</a:t>
            </a:r>
          </a:p>
        </p:txBody>
      </p:sp>
    </p:spTree>
    <p:extLst>
      <p:ext uri="{BB962C8B-B14F-4D97-AF65-F5344CB8AC3E}">
        <p14:creationId xmlns:p14="http://schemas.microsoft.com/office/powerpoint/2010/main" val="1714463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28A9B-CDBD-6D42-81FB-B5E1F6310AB4}"/>
              </a:ext>
            </a:extLst>
          </p:cNvPr>
          <p:cNvSpPr>
            <a:spLocks noGrp="1"/>
          </p:cNvSpPr>
          <p:nvPr>
            <p:ph type="title"/>
          </p:nvPr>
        </p:nvSpPr>
        <p:spPr/>
        <p:txBody>
          <a:bodyPr>
            <a:normAutofit/>
          </a:bodyPr>
          <a:lstStyle/>
          <a:p>
            <a:r>
              <a:rPr lang="en-ID" b="1"/>
              <a:t>7 Karakteristik dari Digital Leader</a:t>
            </a:r>
            <a:br>
              <a:rPr lang="en-ID" b="1"/>
            </a:br>
            <a:r>
              <a:rPr lang="en-ID" sz="1800" b="1"/>
              <a:t>https://employers.glints.id/resources/7-karakteristik-dari-digital-leader/</a:t>
            </a:r>
            <a:endParaRPr lang="en-US"/>
          </a:p>
        </p:txBody>
      </p:sp>
      <p:sp>
        <p:nvSpPr>
          <p:cNvPr id="3" name="Content Placeholder 2">
            <a:extLst>
              <a:ext uri="{FF2B5EF4-FFF2-40B4-BE49-F238E27FC236}">
                <a16:creationId xmlns:a16="http://schemas.microsoft.com/office/drawing/2014/main" id="{D90916F6-D735-254D-9646-D582F116440D}"/>
              </a:ext>
            </a:extLst>
          </p:cNvPr>
          <p:cNvSpPr>
            <a:spLocks noGrp="1"/>
          </p:cNvSpPr>
          <p:nvPr>
            <p:ph idx="1"/>
          </p:nvPr>
        </p:nvSpPr>
        <p:spPr/>
        <p:txBody>
          <a:bodyPr>
            <a:normAutofit/>
          </a:bodyPr>
          <a:lstStyle/>
          <a:p>
            <a:pPr marL="514350" indent="-514350">
              <a:buFont typeface="+mj-lt"/>
              <a:buAutoNum type="arabicPeriod"/>
            </a:pPr>
            <a:r>
              <a:rPr lang="en-ID" b="1"/>
              <a:t>Punya kecenderungan neofilia (</a:t>
            </a:r>
            <a:r>
              <a:rPr lang="en-ID"/>
              <a:t>tertarik pada hal-hal baru)</a:t>
            </a:r>
          </a:p>
          <a:p>
            <a:pPr marL="514350" indent="-514350">
              <a:buFont typeface="+mj-lt"/>
              <a:buAutoNum type="arabicPeriod"/>
            </a:pPr>
            <a:r>
              <a:rPr lang="en-ID" b="1"/>
              <a:t>Menciptakan dan meniru</a:t>
            </a:r>
          </a:p>
          <a:p>
            <a:pPr marL="514350" indent="-514350">
              <a:buFont typeface="+mj-lt"/>
              <a:buAutoNum type="arabicPeriod"/>
            </a:pPr>
            <a:r>
              <a:rPr lang="en-ID" b="1"/>
              <a:t>Fokus pada pelanggan, mengabaikan batasan industri</a:t>
            </a:r>
          </a:p>
          <a:p>
            <a:pPr marL="514350" indent="-514350">
              <a:buFont typeface="+mj-lt"/>
              <a:buAutoNum type="arabicPeriod"/>
            </a:pPr>
            <a:r>
              <a:rPr lang="en-ID" b="1"/>
              <a:t>Menghargai inovasi lebih dari sekadar kreativitas</a:t>
            </a:r>
          </a:p>
          <a:p>
            <a:pPr marL="514350" indent="-514350">
              <a:buFont typeface="+mj-lt"/>
              <a:buAutoNum type="arabicPeriod"/>
            </a:pPr>
            <a:r>
              <a:rPr lang="en-ID" b="1"/>
              <a:t>Membangun tim berdasarkan AQ (</a:t>
            </a:r>
            <a:r>
              <a:rPr lang="en-ID"/>
              <a:t>kecerdasan adversitas: mengukur tingkat kecerdasan dan ketahanan seseorang terhadap masalah, kesulitan, dan tekanan)</a:t>
            </a:r>
          </a:p>
          <a:p>
            <a:pPr marL="514350" indent="-514350">
              <a:buFont typeface="+mj-lt"/>
              <a:buAutoNum type="arabicPeriod"/>
            </a:pPr>
            <a:r>
              <a:rPr lang="en-ID" b="1"/>
              <a:t>Menganggap transformasi digital sebagai alat, bukan tujuan</a:t>
            </a:r>
          </a:p>
          <a:p>
            <a:pPr marL="514350" indent="-514350">
              <a:buFont typeface="+mj-lt"/>
              <a:buAutoNum type="arabicPeriod"/>
            </a:pPr>
            <a:r>
              <a:rPr lang="en-ID" b="1"/>
              <a:t>Melek teknologi </a:t>
            </a:r>
          </a:p>
          <a:p>
            <a:endParaRPr lang="en-ID" b="1"/>
          </a:p>
          <a:p>
            <a:endParaRPr lang="en-US"/>
          </a:p>
        </p:txBody>
      </p:sp>
    </p:spTree>
    <p:extLst>
      <p:ext uri="{BB962C8B-B14F-4D97-AF65-F5344CB8AC3E}">
        <p14:creationId xmlns:p14="http://schemas.microsoft.com/office/powerpoint/2010/main" val="3331816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2" name="Freeform: Shape 11">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7" name="Freeform: Shape 16">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60F6A476-14BB-3F43-BA54-C3E503003A15}"/>
              </a:ext>
            </a:extLst>
          </p:cNvPr>
          <p:cNvSpPr>
            <a:spLocks noGrp="1"/>
          </p:cNvSpPr>
          <p:nvPr>
            <p:ph type="title"/>
          </p:nvPr>
        </p:nvSpPr>
        <p:spPr>
          <a:xfrm>
            <a:off x="3215729" y="1764407"/>
            <a:ext cx="5760846" cy="2310312"/>
          </a:xfrm>
        </p:spPr>
        <p:txBody>
          <a:bodyPr vert="horz" lIns="91440" tIns="45720" rIns="91440" bIns="45720" rtlCol="0" anchor="b">
            <a:normAutofit/>
          </a:bodyPr>
          <a:lstStyle/>
          <a:p>
            <a:pPr algn="ctr"/>
            <a:r>
              <a:rPr lang="en-US" sz="5200" kern="1200">
                <a:solidFill>
                  <a:schemeClr val="tx2"/>
                </a:solidFill>
                <a:latin typeface="+mj-lt"/>
                <a:ea typeface="+mj-ea"/>
                <a:cs typeface="+mj-cs"/>
              </a:rPr>
              <a:t>ARIGATOU GOZAIMASU</a:t>
            </a:r>
          </a:p>
        </p:txBody>
      </p:sp>
    </p:spTree>
    <p:extLst>
      <p:ext uri="{BB962C8B-B14F-4D97-AF65-F5344CB8AC3E}">
        <p14:creationId xmlns:p14="http://schemas.microsoft.com/office/powerpoint/2010/main" val="276194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0E6B32-CF60-B748-AFA5-76C7DFC69C9A}"/>
              </a:ext>
            </a:extLst>
          </p:cNvPr>
          <p:cNvSpPr>
            <a:spLocks noGrp="1"/>
          </p:cNvSpPr>
          <p:nvPr>
            <p:ph type="title"/>
          </p:nvPr>
        </p:nvSpPr>
        <p:spPr>
          <a:xfrm>
            <a:off x="1043631" y="809898"/>
            <a:ext cx="10173010" cy="1554480"/>
          </a:xfrm>
        </p:spPr>
        <p:txBody>
          <a:bodyPr anchor="ctr">
            <a:normAutofit/>
          </a:bodyPr>
          <a:lstStyle/>
          <a:p>
            <a:r>
              <a:rPr lang="en-US" sz="4800"/>
              <a:t>Kenapa kepemimpinan penting dalam SIM</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A072BAD3-1B39-1171-A597-3F165ABC9926}"/>
              </a:ext>
            </a:extLst>
          </p:cNvPr>
          <p:cNvGraphicFramePr>
            <a:graphicFrameLocks noGrp="1"/>
          </p:cNvGraphicFramePr>
          <p:nvPr>
            <p:ph idx="1"/>
            <p:extLst>
              <p:ext uri="{D42A27DB-BD31-4B8C-83A1-F6EECF244321}">
                <p14:modId xmlns:p14="http://schemas.microsoft.com/office/powerpoint/2010/main" val="1277485329"/>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2942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2B7703BF-3A46-9D45-94A3-4043F30BB251}"/>
              </a:ext>
            </a:extLst>
          </p:cNvPr>
          <p:cNvSpPr>
            <a:spLocks noGrp="1"/>
          </p:cNvSpPr>
          <p:nvPr>
            <p:ph type="body" idx="1"/>
          </p:nvPr>
        </p:nvSpPr>
        <p:spPr>
          <a:xfrm>
            <a:off x="839788" y="950951"/>
            <a:ext cx="5157787" cy="693696"/>
          </a:xfrm>
        </p:spPr>
        <p:txBody>
          <a:bodyPr>
            <a:normAutofit/>
          </a:bodyPr>
          <a:lstStyle/>
          <a:p>
            <a:r>
              <a:rPr lang="en-US" sz="3600" i="0">
                <a:solidFill>
                  <a:schemeClr val="tx1"/>
                </a:solidFill>
              </a:rPr>
              <a:t>Kepemimpinan</a:t>
            </a:r>
          </a:p>
        </p:txBody>
      </p:sp>
      <p:sp>
        <p:nvSpPr>
          <p:cNvPr id="10" name="Content Placeholder 9">
            <a:extLst>
              <a:ext uri="{FF2B5EF4-FFF2-40B4-BE49-F238E27FC236}">
                <a16:creationId xmlns:a16="http://schemas.microsoft.com/office/drawing/2014/main" id="{81AF8575-FB96-0240-BF81-E4734110A0A6}"/>
              </a:ext>
            </a:extLst>
          </p:cNvPr>
          <p:cNvSpPr>
            <a:spLocks noGrp="1"/>
          </p:cNvSpPr>
          <p:nvPr>
            <p:ph sz="half" idx="2"/>
          </p:nvPr>
        </p:nvSpPr>
        <p:spPr>
          <a:xfrm>
            <a:off x="862014" y="2185412"/>
            <a:ext cx="5157787" cy="3100561"/>
          </a:xfrm>
        </p:spPr>
        <p:txBody>
          <a:bodyPr>
            <a:normAutofit/>
          </a:bodyPr>
          <a:lstStyle/>
          <a:p>
            <a:r>
              <a:rPr lang="en-US" sz="3600"/>
              <a:t>Person (seseorang)</a:t>
            </a:r>
          </a:p>
          <a:p>
            <a:r>
              <a:rPr lang="en-US" sz="3600"/>
              <a:t>Pengaruh</a:t>
            </a:r>
          </a:p>
          <a:p>
            <a:r>
              <a:rPr lang="en-US" sz="3600"/>
              <a:t>Bawahan</a:t>
            </a:r>
          </a:p>
          <a:p>
            <a:r>
              <a:rPr lang="en-US" sz="3600"/>
              <a:t>Tindakan</a:t>
            </a:r>
          </a:p>
        </p:txBody>
      </p:sp>
      <p:sp>
        <p:nvSpPr>
          <p:cNvPr id="7" name="Text Placeholder 6">
            <a:extLst>
              <a:ext uri="{FF2B5EF4-FFF2-40B4-BE49-F238E27FC236}">
                <a16:creationId xmlns:a16="http://schemas.microsoft.com/office/drawing/2014/main" id="{1736B9E2-A193-724D-B2E4-B8F38DFA03D2}"/>
              </a:ext>
            </a:extLst>
          </p:cNvPr>
          <p:cNvSpPr>
            <a:spLocks noGrp="1"/>
          </p:cNvSpPr>
          <p:nvPr>
            <p:ph type="body" sz="quarter" idx="3"/>
          </p:nvPr>
        </p:nvSpPr>
        <p:spPr>
          <a:xfrm>
            <a:off x="6096000" y="860498"/>
            <a:ext cx="5591175" cy="806412"/>
          </a:xfrm>
        </p:spPr>
        <p:txBody>
          <a:bodyPr>
            <a:noAutofit/>
          </a:bodyPr>
          <a:lstStyle/>
          <a:p>
            <a:r>
              <a:rPr lang="en-US" sz="3200" b="1" i="0">
                <a:solidFill>
                  <a:schemeClr val="tx1"/>
                </a:solidFill>
              </a:rPr>
              <a:t>Sistem Informasi Manajemen</a:t>
            </a:r>
          </a:p>
        </p:txBody>
      </p:sp>
      <p:sp>
        <p:nvSpPr>
          <p:cNvPr id="8" name="Content Placeholder 7">
            <a:extLst>
              <a:ext uri="{FF2B5EF4-FFF2-40B4-BE49-F238E27FC236}">
                <a16:creationId xmlns:a16="http://schemas.microsoft.com/office/drawing/2014/main" id="{2BF36312-31A9-F547-AA2D-3613218CA159}"/>
              </a:ext>
            </a:extLst>
          </p:cNvPr>
          <p:cNvSpPr>
            <a:spLocks noGrp="1"/>
          </p:cNvSpPr>
          <p:nvPr>
            <p:ph sz="quarter" idx="4"/>
          </p:nvPr>
        </p:nvSpPr>
        <p:spPr>
          <a:xfrm>
            <a:off x="6172201" y="2185412"/>
            <a:ext cx="5183188" cy="3100561"/>
          </a:xfrm>
        </p:spPr>
        <p:txBody>
          <a:bodyPr>
            <a:normAutofit/>
          </a:bodyPr>
          <a:lstStyle/>
          <a:p>
            <a:r>
              <a:rPr lang="en-US" sz="3600"/>
              <a:t>Data</a:t>
            </a:r>
          </a:p>
          <a:p>
            <a:r>
              <a:rPr lang="en-US" sz="3600"/>
              <a:t>Proses</a:t>
            </a:r>
          </a:p>
          <a:p>
            <a:r>
              <a:rPr lang="en-US" sz="3600"/>
              <a:t>Informasi</a:t>
            </a:r>
          </a:p>
          <a:p>
            <a:r>
              <a:rPr lang="en-US" sz="3600"/>
              <a:t>Pengambilan keputusan</a:t>
            </a:r>
          </a:p>
        </p:txBody>
      </p:sp>
    </p:spTree>
    <p:extLst>
      <p:ext uri="{BB962C8B-B14F-4D97-AF65-F5344CB8AC3E}">
        <p14:creationId xmlns:p14="http://schemas.microsoft.com/office/powerpoint/2010/main" val="3668654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6EB3779-7AF0-2947-A0F8-1BE1127E339A}"/>
              </a:ext>
            </a:extLst>
          </p:cNvPr>
          <p:cNvPicPr>
            <a:picLocks noChangeAspect="1"/>
          </p:cNvPicPr>
          <p:nvPr/>
        </p:nvPicPr>
        <p:blipFill>
          <a:blip r:embed="rId2"/>
          <a:stretch>
            <a:fillRect/>
          </a:stretch>
        </p:blipFill>
        <p:spPr>
          <a:xfrm>
            <a:off x="581393" y="1690688"/>
            <a:ext cx="5745835" cy="4036449"/>
          </a:xfrm>
          <a:prstGeom prst="rect">
            <a:avLst/>
          </a:prstGeom>
        </p:spPr>
      </p:pic>
      <p:sp>
        <p:nvSpPr>
          <p:cNvPr id="6" name="Title 5">
            <a:extLst>
              <a:ext uri="{FF2B5EF4-FFF2-40B4-BE49-F238E27FC236}">
                <a16:creationId xmlns:a16="http://schemas.microsoft.com/office/drawing/2014/main" id="{47EB9E63-DF29-004E-8966-2B8F40897F20}"/>
              </a:ext>
            </a:extLst>
          </p:cNvPr>
          <p:cNvSpPr>
            <a:spLocks noGrp="1"/>
          </p:cNvSpPr>
          <p:nvPr>
            <p:ph type="title"/>
          </p:nvPr>
        </p:nvSpPr>
        <p:spPr/>
        <p:txBody>
          <a:bodyPr/>
          <a:lstStyle/>
          <a:p>
            <a:r>
              <a:rPr lang="en-US"/>
              <a:t>Keputusan berbasis data</a:t>
            </a:r>
          </a:p>
        </p:txBody>
      </p:sp>
      <p:sp>
        <p:nvSpPr>
          <p:cNvPr id="8" name="Content Placeholder 7">
            <a:extLst>
              <a:ext uri="{FF2B5EF4-FFF2-40B4-BE49-F238E27FC236}">
                <a16:creationId xmlns:a16="http://schemas.microsoft.com/office/drawing/2014/main" id="{E28FBB29-89A5-8540-86E3-5B34FBB33DC0}"/>
              </a:ext>
            </a:extLst>
          </p:cNvPr>
          <p:cNvSpPr>
            <a:spLocks noGrp="1"/>
          </p:cNvSpPr>
          <p:nvPr>
            <p:ph idx="1"/>
          </p:nvPr>
        </p:nvSpPr>
        <p:spPr>
          <a:xfrm>
            <a:off x="6440214" y="1690688"/>
            <a:ext cx="5562600" cy="4237146"/>
          </a:xfrm>
        </p:spPr>
        <p:txBody>
          <a:bodyPr>
            <a:normAutofit fontScale="62500" lnSpcReduction="20000"/>
          </a:bodyPr>
          <a:lstStyle/>
          <a:p>
            <a:r>
              <a:rPr lang="en-ID">
                <a:effectLst/>
              </a:rPr>
              <a:t>Berdasarkan data yang dimiliki Jokowi, kebutuhan nasional untuk minyak goreng mencapai 194.000 ton per bulan. </a:t>
            </a:r>
          </a:p>
          <a:p>
            <a:r>
              <a:rPr lang="en-ID">
                <a:effectLst/>
              </a:rPr>
              <a:t>Pada Maret lalu, sebelum pelarangan ekspor, Indonesia hanya mengantongi pasokan minyak goreng sebanyak 64,5 ribu ton. </a:t>
            </a:r>
          </a:p>
          <a:p>
            <a:r>
              <a:rPr lang="en-ID">
                <a:effectLst/>
              </a:rPr>
              <a:t>Namun, setelah dilakukan pelarangan ekspor pada April, Jokowi menyebutkan pasokan minak goreng melonjak menjadi 211.000 ton per bulan atau melebihi kebutuhan nasional per bulannya. </a:t>
            </a:r>
          </a:p>
          <a:p>
            <a:r>
              <a:rPr lang="en-ID">
                <a:effectLst/>
              </a:rPr>
              <a:t>Tak hanya itu, ia memaparkan bahwa rata harga minyak goreng curah sebelum larangan ekspor mencapai Rp19.800 per liter. tetapi, setelah adanya pelarangan ekspor minyak goreng dan CPO, harga minyak goreng curah turun di kisaran Rp17.200-Rp17.600 per liter.</a:t>
            </a:r>
            <a:br>
              <a:rPr lang="en-ID">
                <a:effectLst/>
              </a:rPr>
            </a:br>
            <a:br>
              <a:rPr lang="en-ID">
                <a:effectLst/>
              </a:rPr>
            </a:br>
            <a:endParaRPr lang="en-US"/>
          </a:p>
        </p:txBody>
      </p:sp>
    </p:spTree>
    <p:extLst>
      <p:ext uri="{BB962C8B-B14F-4D97-AF65-F5344CB8AC3E}">
        <p14:creationId xmlns:p14="http://schemas.microsoft.com/office/powerpoint/2010/main" val="846005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stretch>
            <a:fillRect/>
          </a:stretch>
        </p:blipFill>
        <p:spPr>
          <a:xfrm>
            <a:off x="3065866" y="103397"/>
            <a:ext cx="5909982" cy="6140241"/>
          </a:xfrm>
          <a:prstGeom prst="rect">
            <a:avLst/>
          </a:prstGeom>
          <a:ln>
            <a:noFill/>
          </a:ln>
        </p:spPr>
      </p:pic>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3513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6">
            <a:extLst>
              <a:ext uri="{FF2B5EF4-FFF2-40B4-BE49-F238E27FC236}">
                <a16:creationId xmlns:a16="http://schemas.microsoft.com/office/drawing/2014/main" id="{56659494-4D1F-A044-9A25-95761AC0FB1E}"/>
              </a:ext>
            </a:extLst>
          </p:cNvPr>
          <p:cNvSpPr>
            <a:spLocks noGrp="1"/>
          </p:cNvSpPr>
          <p:nvPr>
            <p:ph type="title"/>
          </p:nvPr>
        </p:nvSpPr>
        <p:spPr>
          <a:xfrm>
            <a:off x="1383564" y="348865"/>
            <a:ext cx="9718111" cy="1576446"/>
          </a:xfrm>
        </p:spPr>
        <p:txBody>
          <a:bodyPr anchor="ctr">
            <a:normAutofit/>
          </a:bodyPr>
          <a:lstStyle/>
          <a:p>
            <a:r>
              <a:rPr lang="en-US" sz="4000">
                <a:solidFill>
                  <a:srgbClr val="FFFFFF"/>
                </a:solidFill>
              </a:rPr>
              <a:t>Kepemimpinan gaya baru</a:t>
            </a:r>
          </a:p>
        </p:txBody>
      </p:sp>
      <p:graphicFrame>
        <p:nvGraphicFramePr>
          <p:cNvPr id="10" name="Content Placeholder 7">
            <a:extLst>
              <a:ext uri="{FF2B5EF4-FFF2-40B4-BE49-F238E27FC236}">
                <a16:creationId xmlns:a16="http://schemas.microsoft.com/office/drawing/2014/main" id="{06FFE653-D014-00CC-F0A2-6910E0395ED5}"/>
              </a:ext>
            </a:extLst>
          </p:cNvPr>
          <p:cNvGraphicFramePr>
            <a:graphicFrameLocks noGrp="1"/>
          </p:cNvGraphicFramePr>
          <p:nvPr>
            <p:ph idx="1"/>
            <p:extLst>
              <p:ext uri="{D42A27DB-BD31-4B8C-83A1-F6EECF244321}">
                <p14:modId xmlns:p14="http://schemas.microsoft.com/office/powerpoint/2010/main" val="3915493541"/>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6477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62659" y="375392"/>
            <a:ext cx="7958331" cy="1077229"/>
          </a:xfrm>
        </p:spPr>
        <p:txBody>
          <a:bodyPr/>
          <a:lstStyle/>
          <a:p>
            <a:pPr algn="l"/>
            <a:r>
              <a:rPr lang="en-US"/>
              <a:t>Definisi</a:t>
            </a:r>
            <a:endParaRPr lang="id-ID"/>
          </a:p>
        </p:txBody>
      </p:sp>
      <p:sp>
        <p:nvSpPr>
          <p:cNvPr id="8" name="Content Placeholder 7"/>
          <p:cNvSpPr>
            <a:spLocks noGrp="1"/>
          </p:cNvSpPr>
          <p:nvPr>
            <p:ph idx="1"/>
          </p:nvPr>
        </p:nvSpPr>
        <p:spPr>
          <a:xfrm>
            <a:off x="582087" y="1948275"/>
            <a:ext cx="8567528" cy="4427156"/>
          </a:xfrm>
        </p:spPr>
        <p:txBody>
          <a:bodyPr anchor="t">
            <a:normAutofit lnSpcReduction="10000"/>
          </a:bodyPr>
          <a:lstStyle/>
          <a:p>
            <a:r>
              <a:rPr lang="en-US"/>
              <a:t>E-leadership adalah proses pengaruh sosial yang dimediasi oleh teknologi informasi untuk menghasilkan perubahan sikap, perasaan, pemikiran, perilaku, dan/atau kinerja yang meliputi individu, kelompok, dan organisasi</a:t>
            </a:r>
          </a:p>
          <a:p>
            <a:r>
              <a:rPr lang="en-US"/>
              <a:t>Hal yang paling mendasar dari e-leadership adalah bukan </a:t>
            </a:r>
            <a:r>
              <a:rPr lang="en-US" i="1"/>
              <a:t>connecting technology</a:t>
            </a:r>
            <a:r>
              <a:rPr lang="en-US"/>
              <a:t> tapi </a:t>
            </a:r>
            <a:r>
              <a:rPr lang="en-US" i="1"/>
              <a:t>connecting people.</a:t>
            </a:r>
          </a:p>
          <a:p>
            <a:r>
              <a:rPr lang="en-US"/>
              <a:t>Teknologi informasi dapat menjadikan seorang pemimpin bukan hanya dapat berkomunikasi, namun juga dapat dirasakan kehadirannya oleh para pengikutnya. </a:t>
            </a:r>
            <a:endParaRPr lang="id-ID"/>
          </a:p>
        </p:txBody>
      </p:sp>
      <p:pic>
        <p:nvPicPr>
          <p:cNvPr id="14" name="Picture 2">
            <a:extLst>
              <a:ext uri="{FF2B5EF4-FFF2-40B4-BE49-F238E27FC236}">
                <a16:creationId xmlns:a16="http://schemas.microsoft.com/office/drawing/2014/main" id="{E46EFE83-BA91-AC45-8F52-80DCDA3DE6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9615" y="1452621"/>
            <a:ext cx="2724929" cy="4547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1082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E2D9ABC-7BBE-0E44-8A47-CB6765AE7EDD}"/>
              </a:ext>
            </a:extLst>
          </p:cNvPr>
          <p:cNvSpPr>
            <a:spLocks noGrp="1"/>
          </p:cNvSpPr>
          <p:nvPr>
            <p:ph type="title"/>
          </p:nvPr>
        </p:nvSpPr>
        <p:spPr/>
        <p:txBody>
          <a:bodyPr>
            <a:noAutofit/>
          </a:bodyPr>
          <a:lstStyle/>
          <a:p>
            <a:r>
              <a:rPr lang="id-ID" sz="3600" b="1" i="1"/>
              <a:t>Ningky Sasanti Munir</a:t>
            </a:r>
            <a:r>
              <a:rPr lang="id-ID" sz="3600" i="1"/>
              <a:t> </a:t>
            </a:r>
            <a:br>
              <a:rPr lang="en-US" sz="3600" i="1"/>
            </a:br>
            <a:r>
              <a:rPr lang="id-ID" sz="2400"/>
              <a:t>https://swa.co.id/swa/my-article/kepemimpinan-di-era-digital-e-leadership</a:t>
            </a:r>
            <a:endParaRPr lang="en-US" sz="2400"/>
          </a:p>
        </p:txBody>
      </p:sp>
      <p:sp>
        <p:nvSpPr>
          <p:cNvPr id="4" name="Content Placeholder 3">
            <a:extLst>
              <a:ext uri="{FF2B5EF4-FFF2-40B4-BE49-F238E27FC236}">
                <a16:creationId xmlns:a16="http://schemas.microsoft.com/office/drawing/2014/main" id="{FE61C035-EE20-7749-99DB-A1CEB7429C48}"/>
              </a:ext>
            </a:extLst>
          </p:cNvPr>
          <p:cNvSpPr>
            <a:spLocks noGrp="1"/>
          </p:cNvSpPr>
          <p:nvPr>
            <p:ph idx="1"/>
          </p:nvPr>
        </p:nvSpPr>
        <p:spPr/>
        <p:txBody>
          <a:bodyPr>
            <a:normAutofit fontScale="77500" lnSpcReduction="20000"/>
          </a:bodyPr>
          <a:lstStyle/>
          <a:p>
            <a:r>
              <a:rPr lang="en-ID"/>
              <a:t>Istilah </a:t>
            </a:r>
            <a:r>
              <a:rPr lang="en-ID" i="1"/>
              <a:t>e-leadership </a:t>
            </a:r>
            <a:r>
              <a:rPr lang="en-ID"/>
              <a:t>atau kepemimpinan elektronik</a:t>
            </a:r>
            <a:r>
              <a:rPr lang="en-ID" i="1"/>
              <a:t> </a:t>
            </a:r>
            <a:r>
              <a:rPr lang="en-ID"/>
              <a:t>diperkenalkan oleh Avolio, Kahai, dan Dodge melalui artikel ilmiah berjudul </a:t>
            </a:r>
            <a:r>
              <a:rPr lang="en-ID" i="1"/>
              <a:t>E-leadership: Implications for Theory, Research, and Practice</a:t>
            </a:r>
            <a:r>
              <a:rPr lang="en-ID"/>
              <a:t> yang terbit di jurnal ilmiah Leadership Quarterly tahun 2000. </a:t>
            </a:r>
          </a:p>
          <a:p>
            <a:r>
              <a:rPr lang="en-ID"/>
              <a:t>Dalam konteks ini tidak hanya komunikasi tetapi pengumpulan dan penyebaran informasi antara pengikut dan pemimpin juga terjadi melalui media elektronik. </a:t>
            </a:r>
          </a:p>
          <a:p>
            <a:r>
              <a:rPr lang="en-ID"/>
              <a:t>Pemimpin virtual adalah pemimpin yang mengarahkan orang-orang dari jarak jauh untuk melakukan pekerjaan untuk mencapai tujuan organisasi. </a:t>
            </a:r>
          </a:p>
          <a:p>
            <a:r>
              <a:rPr lang="en-ID"/>
              <a:t>Mereka menggunakan teknologi baru untuk meningkatkan pekerjaan mereka, untuk menemukan model bisnis baru, untuk berkomunikasi dengan pengikut mereka. </a:t>
            </a:r>
          </a:p>
          <a:p>
            <a:r>
              <a:rPr lang="en-ID"/>
              <a:t>Interaksi tatap muka tradisional telah diganti dengan media elektronik. </a:t>
            </a:r>
          </a:p>
          <a:p>
            <a:r>
              <a:rPr lang="en-ID" i="1"/>
              <a:t>E-leadership</a:t>
            </a:r>
            <a:r>
              <a:rPr lang="en-ID"/>
              <a:t> terutama ditemukan dalam </a:t>
            </a:r>
            <a:r>
              <a:rPr lang="en-ID" i="1"/>
              <a:t>e-business</a:t>
            </a:r>
            <a:r>
              <a:rPr lang="en-ID"/>
              <a:t>: bisnis yang dilakukan melalui media elektronik terutama melalui internet. </a:t>
            </a:r>
          </a:p>
          <a:p>
            <a:r>
              <a:rPr lang="en-ID" i="1"/>
              <a:t>E-leadership</a:t>
            </a:r>
            <a:r>
              <a:rPr lang="en-ID"/>
              <a:t> yang juga disebut kepemimpinan jarak jauh dan itu menggantikan kepemimpinan tradisional karena kemajuan teknologi.</a:t>
            </a:r>
          </a:p>
          <a:p>
            <a:endParaRPr lang="en-US"/>
          </a:p>
        </p:txBody>
      </p:sp>
    </p:spTree>
    <p:extLst>
      <p:ext uri="{BB962C8B-B14F-4D97-AF65-F5344CB8AC3E}">
        <p14:creationId xmlns:p14="http://schemas.microsoft.com/office/powerpoint/2010/main" val="2056441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CE6FF0BA-E388-D140-9C51-CC564DF80F42}"/>
              </a:ext>
            </a:extLst>
          </p:cNvPr>
          <p:cNvSpPr>
            <a:spLocks noGrp="1"/>
          </p:cNvSpPr>
          <p:nvPr>
            <p:ph type="title"/>
          </p:nvPr>
        </p:nvSpPr>
        <p:spPr>
          <a:xfrm>
            <a:off x="535020" y="685800"/>
            <a:ext cx="2780271" cy="5105400"/>
          </a:xfrm>
        </p:spPr>
        <p:txBody>
          <a:bodyPr>
            <a:normAutofit/>
          </a:bodyPr>
          <a:lstStyle/>
          <a:p>
            <a:r>
              <a:rPr lang="en-ID" sz="3400">
                <a:solidFill>
                  <a:srgbClr val="FFFFFF"/>
                </a:solidFill>
              </a:rPr>
              <a:t>Lima perbedaan prinsip antara  kepemimpinan tradisional dengan e-leadership</a:t>
            </a:r>
            <a:endParaRPr lang="en-US" sz="3400">
              <a:solidFill>
                <a:srgbClr val="FFFFFF"/>
              </a:solidFill>
            </a:endParaRPr>
          </a:p>
        </p:txBody>
      </p:sp>
      <p:graphicFrame>
        <p:nvGraphicFramePr>
          <p:cNvPr id="5" name="Content Placeholder 2">
            <a:extLst>
              <a:ext uri="{FF2B5EF4-FFF2-40B4-BE49-F238E27FC236}">
                <a16:creationId xmlns:a16="http://schemas.microsoft.com/office/drawing/2014/main" id="{21A9E781-FE83-D712-7229-DBDA5DB2B77C}"/>
              </a:ext>
            </a:extLst>
          </p:cNvPr>
          <p:cNvGraphicFramePr>
            <a:graphicFrameLocks noGrp="1"/>
          </p:cNvGraphicFramePr>
          <p:nvPr>
            <p:ph idx="1"/>
            <p:extLst>
              <p:ext uri="{D42A27DB-BD31-4B8C-83A1-F6EECF244321}">
                <p14:modId xmlns:p14="http://schemas.microsoft.com/office/powerpoint/2010/main" val="1627059077"/>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51250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5176</TotalTime>
  <Words>760</Words>
  <Application>Microsoft Macintosh PowerPoint</Application>
  <PresentationFormat>Widescreen</PresentationFormat>
  <Paragraphs>66</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Kepemimpinan dan  Sistem Informasi Manajemen</vt:lpstr>
      <vt:lpstr>Kenapa kepemimpinan penting dalam SIM</vt:lpstr>
      <vt:lpstr>PowerPoint Presentation</vt:lpstr>
      <vt:lpstr>Keputusan berbasis data</vt:lpstr>
      <vt:lpstr>PowerPoint Presentation</vt:lpstr>
      <vt:lpstr>Kepemimpinan gaya baru</vt:lpstr>
      <vt:lpstr>Definisi</vt:lpstr>
      <vt:lpstr>Ningky Sasanti Munir  https://swa.co.id/swa/my-article/kepemimpinan-di-era-digital-e-leadership</vt:lpstr>
      <vt:lpstr>Lima perbedaan prinsip antara  kepemimpinan tradisional dengan e-leadership</vt:lpstr>
      <vt:lpstr>6 Ciri Gaya Kepemimpinan Digital Leader</vt:lpstr>
      <vt:lpstr>Fakta-fakta Tentang Gaya Kepemimpinan Digital Leader Menurut hasil Survei Oxford Economics – SAP terhadap &gt; 4000 eksekutif di 21 negara</vt:lpstr>
      <vt:lpstr>7 Karakteristik dari Digital Leader https://employers.glints.id/resources/7-karakteristik-dari-digital-leader/</vt:lpstr>
      <vt:lpstr>ARIGATOU GOZAIMASU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Kepemimpinan dan  Sistem Informasi Manajemen</dc:title>
  <dc:creator>ali rokhman</dc:creator>
  <cp:lastModifiedBy>ali rokhman</cp:lastModifiedBy>
  <cp:revision>21</cp:revision>
  <dcterms:created xsi:type="dcterms:W3CDTF">2022-05-19T13:08:05Z</dcterms:created>
  <dcterms:modified xsi:type="dcterms:W3CDTF">2022-05-23T03:24:49Z</dcterms:modified>
</cp:coreProperties>
</file>